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97" r:id="rId7"/>
    <p:sldId id="261" r:id="rId8"/>
    <p:sldId id="260" r:id="rId9"/>
    <p:sldId id="296" r:id="rId10"/>
    <p:sldId id="285" r:id="rId11"/>
    <p:sldId id="289" r:id="rId12"/>
    <p:sldId id="270" r:id="rId13"/>
    <p:sldId id="262" r:id="rId14"/>
    <p:sldId id="271" r:id="rId15"/>
    <p:sldId id="272" r:id="rId16"/>
    <p:sldId id="291" r:id="rId17"/>
    <p:sldId id="292" r:id="rId18"/>
    <p:sldId id="293" r:id="rId19"/>
    <p:sldId id="294" r:id="rId20"/>
    <p:sldId id="263" r:id="rId21"/>
    <p:sldId id="273" r:id="rId22"/>
    <p:sldId id="299" r:id="rId23"/>
    <p:sldId id="274" r:id="rId24"/>
    <p:sldId id="264" r:id="rId25"/>
    <p:sldId id="275" r:id="rId26"/>
    <p:sldId id="265" r:id="rId27"/>
    <p:sldId id="277" r:id="rId28"/>
    <p:sldId id="301" r:id="rId29"/>
    <p:sldId id="266" r:id="rId30"/>
    <p:sldId id="279" r:id="rId31"/>
    <p:sldId id="295" r:id="rId32"/>
    <p:sldId id="267" r:id="rId33"/>
    <p:sldId id="281" r:id="rId34"/>
    <p:sldId id="302" r:id="rId35"/>
    <p:sldId id="28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0CD"/>
    <a:srgbClr val="5300CD"/>
    <a:srgbClr val="EA0408"/>
    <a:srgbClr val="17B150"/>
    <a:srgbClr val="FED509"/>
    <a:srgbClr val="CECA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DFC8F-F35A-447C-BA2D-5977D837C6B6}" v="20" dt="2022-11-01T20:19:35.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1"/>
    <p:restoredTop sz="99055" autoAdjust="0"/>
  </p:normalViewPr>
  <p:slideViewPr>
    <p:cSldViewPr snapToGrid="0" snapToObjects="1">
      <p:cViewPr>
        <p:scale>
          <a:sx n="108" d="100"/>
          <a:sy n="108" d="100"/>
        </p:scale>
        <p:origin x="9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A. Yonkof" userId="156ecbae-acf8-4623-8e0a-a384c36603d2" providerId="ADAL" clId="{2781BB61-D7D9-45FC-8DA1-E3F9B794F966}"/>
    <pc:docChg chg="delSld modSld">
      <pc:chgData name="Jennifer A. Yonkof" userId="156ecbae-acf8-4623-8e0a-a384c36603d2" providerId="ADAL" clId="{2781BB61-D7D9-45FC-8DA1-E3F9B794F966}" dt="2022-07-14T17:06:45.751" v="64" actId="47"/>
      <pc:docMkLst>
        <pc:docMk/>
      </pc:docMkLst>
      <pc:sldChg chg="modSp mod">
        <pc:chgData name="Jennifer A. Yonkof" userId="156ecbae-acf8-4623-8e0a-a384c36603d2" providerId="ADAL" clId="{2781BB61-D7D9-45FC-8DA1-E3F9B794F966}" dt="2022-07-14T17:05:34.233" v="7" actId="20577"/>
        <pc:sldMkLst>
          <pc:docMk/>
          <pc:sldMk cId="3258259584" sldId="256"/>
        </pc:sldMkLst>
        <pc:spChg chg="mod">
          <ac:chgData name="Jennifer A. Yonkof" userId="156ecbae-acf8-4623-8e0a-a384c36603d2" providerId="ADAL" clId="{2781BB61-D7D9-45FC-8DA1-E3F9B794F966}" dt="2022-07-14T17:05:09.723" v="0" actId="20577"/>
          <ac:spMkLst>
            <pc:docMk/>
            <pc:sldMk cId="3258259584" sldId="256"/>
            <ac:spMk id="13" creationId="{00000000-0000-0000-0000-000000000000}"/>
          </ac:spMkLst>
        </pc:spChg>
        <pc:spChg chg="mod">
          <ac:chgData name="Jennifer A. Yonkof" userId="156ecbae-acf8-4623-8e0a-a384c36603d2" providerId="ADAL" clId="{2781BB61-D7D9-45FC-8DA1-E3F9B794F966}" dt="2022-07-14T17:05:17.074" v="2" actId="20577"/>
          <ac:spMkLst>
            <pc:docMk/>
            <pc:sldMk cId="3258259584" sldId="256"/>
            <ac:spMk id="14" creationId="{00000000-0000-0000-0000-000000000000}"/>
          </ac:spMkLst>
        </pc:spChg>
        <pc:spChg chg="mod">
          <ac:chgData name="Jennifer A. Yonkof" userId="156ecbae-acf8-4623-8e0a-a384c36603d2" providerId="ADAL" clId="{2781BB61-D7D9-45FC-8DA1-E3F9B794F966}" dt="2022-07-14T17:05:19.685" v="3" actId="20577"/>
          <ac:spMkLst>
            <pc:docMk/>
            <pc:sldMk cId="3258259584" sldId="256"/>
            <ac:spMk id="15" creationId="{00000000-0000-0000-0000-000000000000}"/>
          </ac:spMkLst>
        </pc:spChg>
        <pc:spChg chg="mod">
          <ac:chgData name="Jennifer A. Yonkof" userId="156ecbae-acf8-4623-8e0a-a384c36603d2" providerId="ADAL" clId="{2781BB61-D7D9-45FC-8DA1-E3F9B794F966}" dt="2022-07-14T17:05:22.791" v="4" actId="20577"/>
          <ac:spMkLst>
            <pc:docMk/>
            <pc:sldMk cId="3258259584" sldId="256"/>
            <ac:spMk id="17" creationId="{00000000-0000-0000-0000-000000000000}"/>
          </ac:spMkLst>
        </pc:spChg>
        <pc:spChg chg="mod">
          <ac:chgData name="Jennifer A. Yonkof" userId="156ecbae-acf8-4623-8e0a-a384c36603d2" providerId="ADAL" clId="{2781BB61-D7D9-45FC-8DA1-E3F9B794F966}" dt="2022-07-14T17:05:13.268" v="1" actId="20577"/>
          <ac:spMkLst>
            <pc:docMk/>
            <pc:sldMk cId="3258259584" sldId="256"/>
            <ac:spMk id="18" creationId="{00000000-0000-0000-0000-000000000000}"/>
          </ac:spMkLst>
        </pc:spChg>
        <pc:spChg chg="mod">
          <ac:chgData name="Jennifer A. Yonkof" userId="156ecbae-acf8-4623-8e0a-a384c36603d2" providerId="ADAL" clId="{2781BB61-D7D9-45FC-8DA1-E3F9B794F966}" dt="2022-07-14T17:05:26.512" v="5" actId="20577"/>
          <ac:spMkLst>
            <pc:docMk/>
            <pc:sldMk cId="3258259584" sldId="256"/>
            <ac:spMk id="20" creationId="{00000000-0000-0000-0000-000000000000}"/>
          </ac:spMkLst>
        </pc:spChg>
        <pc:spChg chg="mod">
          <ac:chgData name="Jennifer A. Yonkof" userId="156ecbae-acf8-4623-8e0a-a384c36603d2" providerId="ADAL" clId="{2781BB61-D7D9-45FC-8DA1-E3F9B794F966}" dt="2022-07-14T17:05:29.241" v="6" actId="20577"/>
          <ac:spMkLst>
            <pc:docMk/>
            <pc:sldMk cId="3258259584" sldId="256"/>
            <ac:spMk id="21" creationId="{00000000-0000-0000-0000-000000000000}"/>
          </ac:spMkLst>
        </pc:spChg>
        <pc:spChg chg="mod">
          <ac:chgData name="Jennifer A. Yonkof" userId="156ecbae-acf8-4623-8e0a-a384c36603d2" providerId="ADAL" clId="{2781BB61-D7D9-45FC-8DA1-E3F9B794F966}" dt="2022-07-14T17:05:34.233" v="7" actId="20577"/>
          <ac:spMkLst>
            <pc:docMk/>
            <pc:sldMk cId="3258259584" sldId="256"/>
            <ac:spMk id="22" creationId="{00000000-0000-0000-0000-000000000000}"/>
          </ac:spMkLst>
        </pc:spChg>
      </pc:sldChg>
      <pc:sldChg chg="modSp mod">
        <pc:chgData name="Jennifer A. Yonkof" userId="156ecbae-acf8-4623-8e0a-a384c36603d2" providerId="ADAL" clId="{2781BB61-D7D9-45FC-8DA1-E3F9B794F966}" dt="2022-07-14T17:06:22.725" v="62" actId="20577"/>
        <pc:sldMkLst>
          <pc:docMk/>
          <pc:sldMk cId="2598022567" sldId="270"/>
        </pc:sldMkLst>
        <pc:spChg chg="mod">
          <ac:chgData name="Jennifer A. Yonkof" userId="156ecbae-acf8-4623-8e0a-a384c36603d2" providerId="ADAL" clId="{2781BB61-D7D9-45FC-8DA1-E3F9B794F966}" dt="2022-07-14T17:06:22.725" v="62" actId="20577"/>
          <ac:spMkLst>
            <pc:docMk/>
            <pc:sldMk cId="2598022567" sldId="270"/>
            <ac:spMk id="2" creationId="{00000000-0000-0000-0000-000000000000}"/>
          </ac:spMkLst>
        </pc:spChg>
      </pc:sldChg>
      <pc:sldChg chg="del">
        <pc:chgData name="Jennifer A. Yonkof" userId="156ecbae-acf8-4623-8e0a-a384c36603d2" providerId="ADAL" clId="{2781BB61-D7D9-45FC-8DA1-E3F9B794F966}" dt="2022-07-14T17:06:43.857" v="63" actId="47"/>
        <pc:sldMkLst>
          <pc:docMk/>
          <pc:sldMk cId="445078755" sldId="286"/>
        </pc:sldMkLst>
      </pc:sldChg>
      <pc:sldChg chg="del">
        <pc:chgData name="Jennifer A. Yonkof" userId="156ecbae-acf8-4623-8e0a-a384c36603d2" providerId="ADAL" clId="{2781BB61-D7D9-45FC-8DA1-E3F9B794F966}" dt="2022-07-14T17:06:45.751" v="64" actId="47"/>
        <pc:sldMkLst>
          <pc:docMk/>
          <pc:sldMk cId="1138069108" sldId="288"/>
        </pc:sldMkLst>
      </pc:sldChg>
    </pc:docChg>
  </pc:docChgLst>
  <pc:docChgLst>
    <pc:chgData name="Jennifer A. Yonkof" userId="156ecbae-acf8-4623-8e0a-a384c36603d2" providerId="ADAL" clId="{E65DFC8F-F35A-447C-BA2D-5977D837C6B6}"/>
    <pc:docChg chg="custSel addSld delSld modSld">
      <pc:chgData name="Jennifer A. Yonkof" userId="156ecbae-acf8-4623-8e0a-a384c36603d2" providerId="ADAL" clId="{E65DFC8F-F35A-447C-BA2D-5977D837C6B6}" dt="2022-11-01T20:37:46.138" v="4136" actId="20577"/>
      <pc:docMkLst>
        <pc:docMk/>
      </pc:docMkLst>
      <pc:sldChg chg="modSp mod">
        <pc:chgData name="Jennifer A. Yonkof" userId="156ecbae-acf8-4623-8e0a-a384c36603d2" providerId="ADAL" clId="{E65DFC8F-F35A-447C-BA2D-5977D837C6B6}" dt="2022-11-01T19:30:29.279" v="942" actId="20577"/>
        <pc:sldMkLst>
          <pc:docMk/>
          <pc:sldMk cId="3258259584" sldId="256"/>
        </pc:sldMkLst>
        <pc:spChg chg="mod">
          <ac:chgData name="Jennifer A. Yonkof" userId="156ecbae-acf8-4623-8e0a-a384c36603d2" providerId="ADAL" clId="{E65DFC8F-F35A-447C-BA2D-5977D837C6B6}" dt="2022-11-01T19:30:02.183" v="924" actId="20577"/>
          <ac:spMkLst>
            <pc:docMk/>
            <pc:sldMk cId="3258259584" sldId="256"/>
            <ac:spMk id="13" creationId="{00000000-0000-0000-0000-000000000000}"/>
          </ac:spMkLst>
        </pc:spChg>
        <pc:spChg chg="mod">
          <ac:chgData name="Jennifer A. Yonkof" userId="156ecbae-acf8-4623-8e0a-a384c36603d2" providerId="ADAL" clId="{E65DFC8F-F35A-447C-BA2D-5977D837C6B6}" dt="2022-11-01T19:30:06.481" v="926" actId="20577"/>
          <ac:spMkLst>
            <pc:docMk/>
            <pc:sldMk cId="3258259584" sldId="256"/>
            <ac:spMk id="14" creationId="{00000000-0000-0000-0000-000000000000}"/>
          </ac:spMkLst>
        </pc:spChg>
        <pc:spChg chg="mod">
          <ac:chgData name="Jennifer A. Yonkof" userId="156ecbae-acf8-4623-8e0a-a384c36603d2" providerId="ADAL" clId="{E65DFC8F-F35A-447C-BA2D-5977D837C6B6}" dt="2022-11-01T19:30:12.413" v="930" actId="20577"/>
          <ac:spMkLst>
            <pc:docMk/>
            <pc:sldMk cId="3258259584" sldId="256"/>
            <ac:spMk id="15" creationId="{00000000-0000-0000-0000-000000000000}"/>
          </ac:spMkLst>
        </pc:spChg>
        <pc:spChg chg="mod">
          <ac:chgData name="Jennifer A. Yonkof" userId="156ecbae-acf8-4623-8e0a-a384c36603d2" providerId="ADAL" clId="{E65DFC8F-F35A-447C-BA2D-5977D837C6B6}" dt="2022-11-01T19:30:15.678" v="932" actId="20577"/>
          <ac:spMkLst>
            <pc:docMk/>
            <pc:sldMk cId="3258259584" sldId="256"/>
            <ac:spMk id="17" creationId="{00000000-0000-0000-0000-000000000000}"/>
          </ac:spMkLst>
        </pc:spChg>
        <pc:spChg chg="mod">
          <ac:chgData name="Jennifer A. Yonkof" userId="156ecbae-acf8-4623-8e0a-a384c36603d2" providerId="ADAL" clId="{E65DFC8F-F35A-447C-BA2D-5977D837C6B6}" dt="2022-11-01T19:30:21.648" v="934" actId="20577"/>
          <ac:spMkLst>
            <pc:docMk/>
            <pc:sldMk cId="3258259584" sldId="256"/>
            <ac:spMk id="18" creationId="{00000000-0000-0000-0000-000000000000}"/>
          </ac:spMkLst>
        </pc:spChg>
        <pc:spChg chg="mod">
          <ac:chgData name="Jennifer A. Yonkof" userId="156ecbae-acf8-4623-8e0a-a384c36603d2" providerId="ADAL" clId="{E65DFC8F-F35A-447C-BA2D-5977D837C6B6}" dt="2022-11-01T19:30:24.193" v="936" actId="20577"/>
          <ac:spMkLst>
            <pc:docMk/>
            <pc:sldMk cId="3258259584" sldId="256"/>
            <ac:spMk id="20" creationId="{00000000-0000-0000-0000-000000000000}"/>
          </ac:spMkLst>
        </pc:spChg>
        <pc:spChg chg="mod">
          <ac:chgData name="Jennifer A. Yonkof" userId="156ecbae-acf8-4623-8e0a-a384c36603d2" providerId="ADAL" clId="{E65DFC8F-F35A-447C-BA2D-5977D837C6B6}" dt="2022-11-01T19:30:26.907" v="939" actId="20577"/>
          <ac:spMkLst>
            <pc:docMk/>
            <pc:sldMk cId="3258259584" sldId="256"/>
            <ac:spMk id="21" creationId="{00000000-0000-0000-0000-000000000000}"/>
          </ac:spMkLst>
        </pc:spChg>
        <pc:spChg chg="mod">
          <ac:chgData name="Jennifer A. Yonkof" userId="156ecbae-acf8-4623-8e0a-a384c36603d2" providerId="ADAL" clId="{E65DFC8F-F35A-447C-BA2D-5977D837C6B6}" dt="2022-11-01T19:30:29.279" v="942" actId="20577"/>
          <ac:spMkLst>
            <pc:docMk/>
            <pc:sldMk cId="3258259584" sldId="256"/>
            <ac:spMk id="22" creationId="{00000000-0000-0000-0000-000000000000}"/>
          </ac:spMkLst>
        </pc:spChg>
      </pc:sldChg>
      <pc:sldChg chg="modSp mod">
        <pc:chgData name="Jennifer A. Yonkof" userId="156ecbae-acf8-4623-8e0a-a384c36603d2" providerId="ADAL" clId="{E65DFC8F-F35A-447C-BA2D-5977D837C6B6}" dt="2022-11-01T20:13:16.982" v="3080" actId="20577"/>
        <pc:sldMkLst>
          <pc:docMk/>
          <pc:sldMk cId="2184085819" sldId="257"/>
        </pc:sldMkLst>
        <pc:spChg chg="mod">
          <ac:chgData name="Jennifer A. Yonkof" userId="156ecbae-acf8-4623-8e0a-a384c36603d2" providerId="ADAL" clId="{E65DFC8F-F35A-447C-BA2D-5977D837C6B6}" dt="2022-11-01T19:29:41.345" v="912" actId="1076"/>
          <ac:spMkLst>
            <pc:docMk/>
            <pc:sldMk cId="2184085819" sldId="257"/>
            <ac:spMk id="8" creationId="{00000000-0000-0000-0000-000000000000}"/>
          </ac:spMkLst>
        </pc:spChg>
        <pc:spChg chg="mod">
          <ac:chgData name="Jennifer A. Yonkof" userId="156ecbae-acf8-4623-8e0a-a384c36603d2" providerId="ADAL" clId="{E65DFC8F-F35A-447C-BA2D-5977D837C6B6}" dt="2022-11-01T19:29:55.977" v="921" actId="20577"/>
          <ac:spMkLst>
            <pc:docMk/>
            <pc:sldMk cId="2184085819" sldId="257"/>
            <ac:spMk id="9" creationId="{00000000-0000-0000-0000-000000000000}"/>
          </ac:spMkLst>
        </pc:spChg>
        <pc:spChg chg="mod">
          <ac:chgData name="Jennifer A. Yonkof" userId="156ecbae-acf8-4623-8e0a-a384c36603d2" providerId="ADAL" clId="{E65DFC8F-F35A-447C-BA2D-5977D837C6B6}" dt="2022-11-01T20:13:16.982" v="3080" actId="20577"/>
          <ac:spMkLst>
            <pc:docMk/>
            <pc:sldMk cId="2184085819" sldId="257"/>
            <ac:spMk id="10" creationId="{00000000-0000-0000-0000-000000000000}"/>
          </ac:spMkLst>
        </pc:spChg>
      </pc:sldChg>
      <pc:sldChg chg="modSp mod">
        <pc:chgData name="Jennifer A. Yonkof" userId="156ecbae-acf8-4623-8e0a-a384c36603d2" providerId="ADAL" clId="{E65DFC8F-F35A-447C-BA2D-5977D837C6B6}" dt="2022-11-01T20:14:09.742" v="3101" actId="20577"/>
        <pc:sldMkLst>
          <pc:docMk/>
          <pc:sldMk cId="4294429562" sldId="260"/>
        </pc:sldMkLst>
        <pc:spChg chg="mod">
          <ac:chgData name="Jennifer A. Yonkof" userId="156ecbae-acf8-4623-8e0a-a384c36603d2" providerId="ADAL" clId="{E65DFC8F-F35A-447C-BA2D-5977D837C6B6}" dt="2022-11-01T19:33:58.963" v="1210" actId="20577"/>
          <ac:spMkLst>
            <pc:docMk/>
            <pc:sldMk cId="4294429562" sldId="260"/>
            <ac:spMk id="8" creationId="{00000000-0000-0000-0000-000000000000}"/>
          </ac:spMkLst>
        </pc:spChg>
        <pc:spChg chg="mod">
          <ac:chgData name="Jennifer A. Yonkof" userId="156ecbae-acf8-4623-8e0a-a384c36603d2" providerId="ADAL" clId="{E65DFC8F-F35A-447C-BA2D-5977D837C6B6}" dt="2022-11-01T20:14:09.742" v="3101" actId="20577"/>
          <ac:spMkLst>
            <pc:docMk/>
            <pc:sldMk cId="4294429562" sldId="260"/>
            <ac:spMk id="10" creationId="{00000000-0000-0000-0000-000000000000}"/>
          </ac:spMkLst>
        </pc:spChg>
      </pc:sldChg>
      <pc:sldChg chg="modSp mod">
        <pc:chgData name="Jennifer A. Yonkof" userId="156ecbae-acf8-4623-8e0a-a384c36603d2" providerId="ADAL" clId="{E65DFC8F-F35A-447C-BA2D-5977D837C6B6}" dt="2022-11-01T20:13:54.220" v="3098" actId="20577"/>
        <pc:sldMkLst>
          <pc:docMk/>
          <pc:sldMk cId="969619944" sldId="261"/>
        </pc:sldMkLst>
        <pc:spChg chg="mod">
          <ac:chgData name="Jennifer A. Yonkof" userId="156ecbae-acf8-4623-8e0a-a384c36603d2" providerId="ADAL" clId="{E65DFC8F-F35A-447C-BA2D-5977D837C6B6}" dt="2022-11-01T20:13:54.220" v="3098" actId="20577"/>
          <ac:spMkLst>
            <pc:docMk/>
            <pc:sldMk cId="969619944" sldId="261"/>
            <ac:spMk id="3" creationId="{00000000-0000-0000-0000-000000000000}"/>
          </ac:spMkLst>
        </pc:spChg>
      </pc:sldChg>
      <pc:sldChg chg="modSp mod">
        <pc:chgData name="Jennifer A. Yonkof" userId="156ecbae-acf8-4623-8e0a-a384c36603d2" providerId="ADAL" clId="{E65DFC8F-F35A-447C-BA2D-5977D837C6B6}" dt="2022-11-01T19:37:47.880" v="1352" actId="20577"/>
        <pc:sldMkLst>
          <pc:docMk/>
          <pc:sldMk cId="3239183571" sldId="262"/>
        </pc:sldMkLst>
        <pc:spChg chg="mod">
          <ac:chgData name="Jennifer A. Yonkof" userId="156ecbae-acf8-4623-8e0a-a384c36603d2" providerId="ADAL" clId="{E65DFC8F-F35A-447C-BA2D-5977D837C6B6}" dt="2022-11-01T19:37:33.753" v="1347" actId="1076"/>
          <ac:spMkLst>
            <pc:docMk/>
            <pc:sldMk cId="3239183571" sldId="262"/>
            <ac:spMk id="8" creationId="{00000000-0000-0000-0000-000000000000}"/>
          </ac:spMkLst>
        </pc:spChg>
        <pc:spChg chg="mod">
          <ac:chgData name="Jennifer A. Yonkof" userId="156ecbae-acf8-4623-8e0a-a384c36603d2" providerId="ADAL" clId="{E65DFC8F-F35A-447C-BA2D-5977D837C6B6}" dt="2022-11-01T19:37:47.880" v="1352" actId="20577"/>
          <ac:spMkLst>
            <pc:docMk/>
            <pc:sldMk cId="3239183571" sldId="262"/>
            <ac:spMk id="9" creationId="{00000000-0000-0000-0000-000000000000}"/>
          </ac:spMkLst>
        </pc:spChg>
        <pc:spChg chg="mod">
          <ac:chgData name="Jennifer A. Yonkof" userId="156ecbae-acf8-4623-8e0a-a384c36603d2" providerId="ADAL" clId="{E65DFC8F-F35A-447C-BA2D-5977D837C6B6}" dt="2022-11-01T19:22:25.061" v="683" actId="1076"/>
          <ac:spMkLst>
            <pc:docMk/>
            <pc:sldMk cId="3239183571" sldId="262"/>
            <ac:spMk id="10" creationId="{00000000-0000-0000-0000-000000000000}"/>
          </ac:spMkLst>
        </pc:spChg>
      </pc:sldChg>
      <pc:sldChg chg="modSp mod">
        <pc:chgData name="Jennifer A. Yonkof" userId="156ecbae-acf8-4623-8e0a-a384c36603d2" providerId="ADAL" clId="{E65DFC8F-F35A-447C-BA2D-5977D837C6B6}" dt="2022-11-01T19:50:15.950" v="1570" actId="20577"/>
        <pc:sldMkLst>
          <pc:docMk/>
          <pc:sldMk cId="3831523790" sldId="263"/>
        </pc:sldMkLst>
        <pc:spChg chg="mod">
          <ac:chgData name="Jennifer A. Yonkof" userId="156ecbae-acf8-4623-8e0a-a384c36603d2" providerId="ADAL" clId="{E65DFC8F-F35A-447C-BA2D-5977D837C6B6}" dt="2022-11-01T19:50:15.950" v="1570" actId="20577"/>
          <ac:spMkLst>
            <pc:docMk/>
            <pc:sldMk cId="3831523790" sldId="263"/>
            <ac:spMk id="8" creationId="{00000000-0000-0000-0000-000000000000}"/>
          </ac:spMkLst>
        </pc:spChg>
      </pc:sldChg>
      <pc:sldChg chg="modSp mod">
        <pc:chgData name="Jennifer A. Yonkof" userId="156ecbae-acf8-4623-8e0a-a384c36603d2" providerId="ADAL" clId="{E65DFC8F-F35A-447C-BA2D-5977D837C6B6}" dt="2022-11-01T19:58:05.067" v="2065" actId="20577"/>
        <pc:sldMkLst>
          <pc:docMk/>
          <pc:sldMk cId="2606127259" sldId="264"/>
        </pc:sldMkLst>
        <pc:spChg chg="mod">
          <ac:chgData name="Jennifer A. Yonkof" userId="156ecbae-acf8-4623-8e0a-a384c36603d2" providerId="ADAL" clId="{E65DFC8F-F35A-447C-BA2D-5977D837C6B6}" dt="2022-11-01T19:58:05.067" v="2065" actId="20577"/>
          <ac:spMkLst>
            <pc:docMk/>
            <pc:sldMk cId="2606127259" sldId="264"/>
            <ac:spMk id="8" creationId="{00000000-0000-0000-0000-000000000000}"/>
          </ac:spMkLst>
        </pc:spChg>
      </pc:sldChg>
      <pc:sldChg chg="modSp mod">
        <pc:chgData name="Jennifer A. Yonkof" userId="156ecbae-acf8-4623-8e0a-a384c36603d2" providerId="ADAL" clId="{E65DFC8F-F35A-447C-BA2D-5977D837C6B6}" dt="2022-11-01T19:58:38.809" v="2126" actId="20577"/>
        <pc:sldMkLst>
          <pc:docMk/>
          <pc:sldMk cId="3399876596" sldId="265"/>
        </pc:sldMkLst>
        <pc:spChg chg="mod">
          <ac:chgData name="Jennifer A. Yonkof" userId="156ecbae-acf8-4623-8e0a-a384c36603d2" providerId="ADAL" clId="{E65DFC8F-F35A-447C-BA2D-5977D837C6B6}" dt="2022-11-01T19:58:38.809" v="2126" actId="20577"/>
          <ac:spMkLst>
            <pc:docMk/>
            <pc:sldMk cId="3399876596" sldId="265"/>
            <ac:spMk id="8" creationId="{00000000-0000-0000-0000-000000000000}"/>
          </ac:spMkLst>
        </pc:spChg>
      </pc:sldChg>
      <pc:sldChg chg="modSp mod">
        <pc:chgData name="Jennifer A. Yonkof" userId="156ecbae-acf8-4623-8e0a-a384c36603d2" providerId="ADAL" clId="{E65DFC8F-F35A-447C-BA2D-5977D837C6B6}" dt="2022-11-01T20:00:06.123" v="2166" actId="20577"/>
        <pc:sldMkLst>
          <pc:docMk/>
          <pc:sldMk cId="356597948" sldId="266"/>
        </pc:sldMkLst>
        <pc:spChg chg="mod">
          <ac:chgData name="Jennifer A. Yonkof" userId="156ecbae-acf8-4623-8e0a-a384c36603d2" providerId="ADAL" clId="{E65DFC8F-F35A-447C-BA2D-5977D837C6B6}" dt="2022-11-01T20:00:06.123" v="2166" actId="20577"/>
          <ac:spMkLst>
            <pc:docMk/>
            <pc:sldMk cId="356597948" sldId="266"/>
            <ac:spMk id="8" creationId="{00000000-0000-0000-0000-000000000000}"/>
          </ac:spMkLst>
        </pc:spChg>
      </pc:sldChg>
      <pc:sldChg chg="modSp mod">
        <pc:chgData name="Jennifer A. Yonkof" userId="156ecbae-acf8-4623-8e0a-a384c36603d2" providerId="ADAL" clId="{E65DFC8F-F35A-447C-BA2D-5977D837C6B6}" dt="2022-11-01T20:02:33.015" v="2266" actId="20577"/>
        <pc:sldMkLst>
          <pc:docMk/>
          <pc:sldMk cId="1137811749" sldId="267"/>
        </pc:sldMkLst>
        <pc:spChg chg="mod">
          <ac:chgData name="Jennifer A. Yonkof" userId="156ecbae-acf8-4623-8e0a-a384c36603d2" providerId="ADAL" clId="{E65DFC8F-F35A-447C-BA2D-5977D837C6B6}" dt="2022-11-01T20:02:25.710" v="2250" actId="20577"/>
          <ac:spMkLst>
            <pc:docMk/>
            <pc:sldMk cId="1137811749" sldId="267"/>
            <ac:spMk id="8" creationId="{00000000-0000-0000-0000-000000000000}"/>
          </ac:spMkLst>
        </pc:spChg>
        <pc:spChg chg="mod">
          <ac:chgData name="Jennifer A. Yonkof" userId="156ecbae-acf8-4623-8e0a-a384c36603d2" providerId="ADAL" clId="{E65DFC8F-F35A-447C-BA2D-5977D837C6B6}" dt="2022-11-01T20:02:33.015" v="2266" actId="20577"/>
          <ac:spMkLst>
            <pc:docMk/>
            <pc:sldMk cId="1137811749" sldId="267"/>
            <ac:spMk id="10" creationId="{00000000-0000-0000-0000-000000000000}"/>
          </ac:spMkLst>
        </pc:spChg>
      </pc:sldChg>
      <pc:sldChg chg="add">
        <pc:chgData name="Jennifer A. Yonkof" userId="156ecbae-acf8-4623-8e0a-a384c36603d2" providerId="ADAL" clId="{E65DFC8F-F35A-447C-BA2D-5977D837C6B6}" dt="2022-11-01T20:14:40.723" v="3103"/>
        <pc:sldMkLst>
          <pc:docMk/>
          <pc:sldMk cId="642448677" sldId="270"/>
        </pc:sldMkLst>
      </pc:sldChg>
      <pc:sldChg chg="modSp del mod">
        <pc:chgData name="Jennifer A. Yonkof" userId="156ecbae-acf8-4623-8e0a-a384c36603d2" providerId="ADAL" clId="{E65DFC8F-F35A-447C-BA2D-5977D837C6B6}" dt="2022-11-01T20:14:33.877" v="3102" actId="2696"/>
        <pc:sldMkLst>
          <pc:docMk/>
          <pc:sldMk cId="2598022567" sldId="270"/>
        </pc:sldMkLst>
        <pc:spChg chg="mod">
          <ac:chgData name="Jennifer A. Yonkof" userId="156ecbae-acf8-4623-8e0a-a384c36603d2" providerId="ADAL" clId="{E65DFC8F-F35A-447C-BA2D-5977D837C6B6}" dt="2022-11-01T19:37:03.190" v="1340" actId="20577"/>
          <ac:spMkLst>
            <pc:docMk/>
            <pc:sldMk cId="2598022567" sldId="270"/>
            <ac:spMk id="2" creationId="{00000000-0000-0000-0000-000000000000}"/>
          </ac:spMkLst>
        </pc:spChg>
        <pc:spChg chg="mod">
          <ac:chgData name="Jennifer A. Yonkof" userId="156ecbae-acf8-4623-8e0a-a384c36603d2" providerId="ADAL" clId="{E65DFC8F-F35A-447C-BA2D-5977D837C6B6}" dt="2022-11-01T18:19:47.423" v="156" actId="255"/>
          <ac:spMkLst>
            <pc:docMk/>
            <pc:sldMk cId="2598022567" sldId="270"/>
            <ac:spMk id="7" creationId="{00000000-0000-0000-0000-000000000000}"/>
          </ac:spMkLst>
        </pc:spChg>
      </pc:sldChg>
      <pc:sldChg chg="modSp mod">
        <pc:chgData name="Jennifer A. Yonkof" userId="156ecbae-acf8-4623-8e0a-a384c36603d2" providerId="ADAL" clId="{E65DFC8F-F35A-447C-BA2D-5977D837C6B6}" dt="2022-11-01T20:16:30.758" v="3161" actId="20577"/>
        <pc:sldMkLst>
          <pc:docMk/>
          <pc:sldMk cId="533813117" sldId="271"/>
        </pc:sldMkLst>
        <pc:spChg chg="mod">
          <ac:chgData name="Jennifer A. Yonkof" userId="156ecbae-acf8-4623-8e0a-a384c36603d2" providerId="ADAL" clId="{E65DFC8F-F35A-447C-BA2D-5977D837C6B6}" dt="2022-11-01T20:15:23.245" v="3130" actId="20577"/>
          <ac:spMkLst>
            <pc:docMk/>
            <pc:sldMk cId="533813117" sldId="271"/>
            <ac:spMk id="3" creationId="{00000000-0000-0000-0000-000000000000}"/>
          </ac:spMkLst>
        </pc:spChg>
        <pc:spChg chg="mod">
          <ac:chgData name="Jennifer A. Yonkof" userId="156ecbae-acf8-4623-8e0a-a384c36603d2" providerId="ADAL" clId="{E65DFC8F-F35A-447C-BA2D-5977D837C6B6}" dt="2022-11-01T20:16:30.758" v="3161" actId="20577"/>
          <ac:spMkLst>
            <pc:docMk/>
            <pc:sldMk cId="533813117" sldId="271"/>
            <ac:spMk id="6" creationId="{00000000-0000-0000-0000-000000000000}"/>
          </ac:spMkLst>
        </pc:spChg>
      </pc:sldChg>
      <pc:sldChg chg="addSp delSp modSp mod">
        <pc:chgData name="Jennifer A. Yonkof" userId="156ecbae-acf8-4623-8e0a-a384c36603d2" providerId="ADAL" clId="{E65DFC8F-F35A-447C-BA2D-5977D837C6B6}" dt="2022-11-01T19:45:37.350" v="1461" actId="1076"/>
        <pc:sldMkLst>
          <pc:docMk/>
          <pc:sldMk cId="732861018" sldId="272"/>
        </pc:sldMkLst>
        <pc:spChg chg="mod">
          <ac:chgData name="Jennifer A. Yonkof" userId="156ecbae-acf8-4623-8e0a-a384c36603d2" providerId="ADAL" clId="{E65DFC8F-F35A-447C-BA2D-5977D837C6B6}" dt="2022-11-01T19:45:37.350" v="1461" actId="1076"/>
          <ac:spMkLst>
            <pc:docMk/>
            <pc:sldMk cId="732861018" sldId="272"/>
            <ac:spMk id="3" creationId="{00000000-0000-0000-0000-000000000000}"/>
          </ac:spMkLst>
        </pc:spChg>
        <pc:spChg chg="mod">
          <ac:chgData name="Jennifer A. Yonkof" userId="156ecbae-acf8-4623-8e0a-a384c36603d2" providerId="ADAL" clId="{E65DFC8F-F35A-447C-BA2D-5977D837C6B6}" dt="2022-11-01T19:45:34.227" v="1460" actId="1076"/>
          <ac:spMkLst>
            <pc:docMk/>
            <pc:sldMk cId="732861018" sldId="272"/>
            <ac:spMk id="5" creationId="{00000000-0000-0000-0000-000000000000}"/>
          </ac:spMkLst>
        </pc:spChg>
        <pc:spChg chg="mod">
          <ac:chgData name="Jennifer A. Yonkof" userId="156ecbae-acf8-4623-8e0a-a384c36603d2" providerId="ADAL" clId="{E65DFC8F-F35A-447C-BA2D-5977D837C6B6}" dt="2022-11-01T19:45:27.453" v="1458" actId="14100"/>
          <ac:spMkLst>
            <pc:docMk/>
            <pc:sldMk cId="732861018" sldId="272"/>
            <ac:spMk id="8" creationId="{39F430C7-D5F1-3944-ADA5-61292A29FEEA}"/>
          </ac:spMkLst>
        </pc:spChg>
        <pc:spChg chg="mod">
          <ac:chgData name="Jennifer A. Yonkof" userId="156ecbae-acf8-4623-8e0a-a384c36603d2" providerId="ADAL" clId="{E65DFC8F-F35A-447C-BA2D-5977D837C6B6}" dt="2022-11-01T19:45:30.567" v="1459" actId="1076"/>
          <ac:spMkLst>
            <pc:docMk/>
            <pc:sldMk cId="732861018" sldId="272"/>
            <ac:spMk id="9" creationId="{403C939C-DF9A-8344-9DB5-4EED462CB716}"/>
          </ac:spMkLst>
        </pc:spChg>
        <pc:picChg chg="add mod ord">
          <ac:chgData name="Jennifer A. Yonkof" userId="156ecbae-acf8-4623-8e0a-a384c36603d2" providerId="ADAL" clId="{E65DFC8F-F35A-447C-BA2D-5977D837C6B6}" dt="2022-11-01T19:45:21.023" v="1456" actId="14100"/>
          <ac:picMkLst>
            <pc:docMk/>
            <pc:sldMk cId="732861018" sldId="272"/>
            <ac:picMk id="6" creationId="{6E9DEA1F-745E-D127-C282-9B5B6D92A573}"/>
          </ac:picMkLst>
        </pc:picChg>
        <pc:picChg chg="del">
          <ac:chgData name="Jennifer A. Yonkof" userId="156ecbae-acf8-4623-8e0a-a384c36603d2" providerId="ADAL" clId="{E65DFC8F-F35A-447C-BA2D-5977D837C6B6}" dt="2022-11-01T19:42:06.210" v="1441" actId="478"/>
          <ac:picMkLst>
            <pc:docMk/>
            <pc:sldMk cId="732861018" sldId="272"/>
            <ac:picMk id="7" creationId="{D55DD399-7DFE-F141-9DA9-D5C42EBEAE1B}"/>
          </ac:picMkLst>
        </pc:picChg>
      </pc:sldChg>
      <pc:sldChg chg="addSp modSp mod">
        <pc:chgData name="Jennifer A. Yonkof" userId="156ecbae-acf8-4623-8e0a-a384c36603d2" providerId="ADAL" clId="{E65DFC8F-F35A-447C-BA2D-5977D837C6B6}" dt="2022-11-01T20:21:59.335" v="3534" actId="20577"/>
        <pc:sldMkLst>
          <pc:docMk/>
          <pc:sldMk cId="3866860912" sldId="273"/>
        </pc:sldMkLst>
        <pc:spChg chg="mod">
          <ac:chgData name="Jennifer A. Yonkof" userId="156ecbae-acf8-4623-8e0a-a384c36603d2" providerId="ADAL" clId="{E65DFC8F-F35A-447C-BA2D-5977D837C6B6}" dt="2022-11-01T20:21:59.335" v="3534" actId="20577"/>
          <ac:spMkLst>
            <pc:docMk/>
            <pc:sldMk cId="3866860912" sldId="273"/>
            <ac:spMk id="3" creationId="{00000000-0000-0000-0000-000000000000}"/>
          </ac:spMkLst>
        </pc:spChg>
        <pc:spChg chg="add mod">
          <ac:chgData name="Jennifer A. Yonkof" userId="156ecbae-acf8-4623-8e0a-a384c36603d2" providerId="ADAL" clId="{E65DFC8F-F35A-447C-BA2D-5977D837C6B6}" dt="2022-11-01T19:53:03.556" v="1589" actId="1076"/>
          <ac:spMkLst>
            <pc:docMk/>
            <pc:sldMk cId="3866860912" sldId="273"/>
            <ac:spMk id="6" creationId="{CB8E120C-7EB8-CC75-DEC8-27C051753D14}"/>
          </ac:spMkLst>
        </pc:spChg>
        <pc:picChg chg="add mod">
          <ac:chgData name="Jennifer A. Yonkof" userId="156ecbae-acf8-4623-8e0a-a384c36603d2" providerId="ADAL" clId="{E65DFC8F-F35A-447C-BA2D-5977D837C6B6}" dt="2022-11-01T19:52:21.837" v="1582" actId="1076"/>
          <ac:picMkLst>
            <pc:docMk/>
            <pc:sldMk cId="3866860912" sldId="273"/>
            <ac:picMk id="2" creationId="{5D8B4612-C887-C56A-B3B9-ED20315937C6}"/>
          </ac:picMkLst>
        </pc:picChg>
      </pc:sldChg>
      <pc:sldChg chg="modSp mod">
        <pc:chgData name="Jennifer A. Yonkof" userId="156ecbae-acf8-4623-8e0a-a384c36603d2" providerId="ADAL" clId="{E65DFC8F-F35A-447C-BA2D-5977D837C6B6}" dt="2022-11-01T19:57:48.626" v="2059" actId="20577"/>
        <pc:sldMkLst>
          <pc:docMk/>
          <pc:sldMk cId="2074963581" sldId="274"/>
        </pc:sldMkLst>
        <pc:spChg chg="mod">
          <ac:chgData name="Jennifer A. Yonkof" userId="156ecbae-acf8-4623-8e0a-a384c36603d2" providerId="ADAL" clId="{E65DFC8F-F35A-447C-BA2D-5977D837C6B6}" dt="2022-11-01T19:57:48.626" v="2059" actId="20577"/>
          <ac:spMkLst>
            <pc:docMk/>
            <pc:sldMk cId="2074963581" sldId="274"/>
            <ac:spMk id="5" creationId="{00000000-0000-0000-0000-000000000000}"/>
          </ac:spMkLst>
        </pc:spChg>
        <pc:picChg chg="mod">
          <ac:chgData name="Jennifer A. Yonkof" userId="156ecbae-acf8-4623-8e0a-a384c36603d2" providerId="ADAL" clId="{E65DFC8F-F35A-447C-BA2D-5977D837C6B6}" dt="2022-11-01T19:57:41.334" v="2046" actId="1076"/>
          <ac:picMkLst>
            <pc:docMk/>
            <pc:sldMk cId="2074963581" sldId="274"/>
            <ac:picMk id="3" creationId="{0EA21DEA-2768-AA43-9225-70F4F1EE51ED}"/>
          </ac:picMkLst>
        </pc:picChg>
      </pc:sldChg>
      <pc:sldChg chg="modSp mod">
        <pc:chgData name="Jennifer A. Yonkof" userId="156ecbae-acf8-4623-8e0a-a384c36603d2" providerId="ADAL" clId="{E65DFC8F-F35A-447C-BA2D-5977D837C6B6}" dt="2022-11-01T19:58:31.504" v="2120" actId="20577"/>
        <pc:sldMkLst>
          <pc:docMk/>
          <pc:sldMk cId="2199071766" sldId="275"/>
        </pc:sldMkLst>
        <pc:spChg chg="mod">
          <ac:chgData name="Jennifer A. Yonkof" userId="156ecbae-acf8-4623-8e0a-a384c36603d2" providerId="ADAL" clId="{E65DFC8F-F35A-447C-BA2D-5977D837C6B6}" dt="2022-11-01T19:58:31.504" v="2120" actId="20577"/>
          <ac:spMkLst>
            <pc:docMk/>
            <pc:sldMk cId="2199071766" sldId="275"/>
            <ac:spMk id="3" creationId="{00000000-0000-0000-0000-000000000000}"/>
          </ac:spMkLst>
        </pc:spChg>
      </pc:sldChg>
      <pc:sldChg chg="modSp mod">
        <pc:chgData name="Jennifer A. Yonkof" userId="156ecbae-acf8-4623-8e0a-a384c36603d2" providerId="ADAL" clId="{E65DFC8F-F35A-447C-BA2D-5977D837C6B6}" dt="2022-11-01T19:59:29.500" v="2162" actId="115"/>
        <pc:sldMkLst>
          <pc:docMk/>
          <pc:sldMk cId="1220960669" sldId="277"/>
        </pc:sldMkLst>
        <pc:spChg chg="mod">
          <ac:chgData name="Jennifer A. Yonkof" userId="156ecbae-acf8-4623-8e0a-a384c36603d2" providerId="ADAL" clId="{E65DFC8F-F35A-447C-BA2D-5977D837C6B6}" dt="2022-11-01T19:59:29.500" v="2162" actId="115"/>
          <ac:spMkLst>
            <pc:docMk/>
            <pc:sldMk cId="1220960669" sldId="277"/>
            <ac:spMk id="3" creationId="{00000000-0000-0000-0000-000000000000}"/>
          </ac:spMkLst>
        </pc:spChg>
      </pc:sldChg>
      <pc:sldChg chg="modSp mod">
        <pc:chgData name="Jennifer A. Yonkof" userId="156ecbae-acf8-4623-8e0a-a384c36603d2" providerId="ADAL" clId="{E65DFC8F-F35A-447C-BA2D-5977D837C6B6}" dt="2022-11-01T20:00:45.708" v="2196" actId="20577"/>
        <pc:sldMkLst>
          <pc:docMk/>
          <pc:sldMk cId="914339360" sldId="279"/>
        </pc:sldMkLst>
        <pc:spChg chg="mod">
          <ac:chgData name="Jennifer A. Yonkof" userId="156ecbae-acf8-4623-8e0a-a384c36603d2" providerId="ADAL" clId="{E65DFC8F-F35A-447C-BA2D-5977D837C6B6}" dt="2022-11-01T20:00:45.708" v="2196" actId="20577"/>
          <ac:spMkLst>
            <pc:docMk/>
            <pc:sldMk cId="914339360" sldId="279"/>
            <ac:spMk id="5" creationId="{00000000-0000-0000-0000-000000000000}"/>
          </ac:spMkLst>
        </pc:spChg>
      </pc:sldChg>
      <pc:sldChg chg="modSp mod">
        <pc:chgData name="Jennifer A. Yonkof" userId="156ecbae-acf8-4623-8e0a-a384c36603d2" providerId="ADAL" clId="{E65DFC8F-F35A-447C-BA2D-5977D837C6B6}" dt="2022-11-01T20:22:46.332" v="3547" actId="20577"/>
        <pc:sldMkLst>
          <pc:docMk/>
          <pc:sldMk cId="912987930" sldId="281"/>
        </pc:sldMkLst>
        <pc:spChg chg="mod">
          <ac:chgData name="Jennifer A. Yonkof" userId="156ecbae-acf8-4623-8e0a-a384c36603d2" providerId="ADAL" clId="{E65DFC8F-F35A-447C-BA2D-5977D837C6B6}" dt="2022-11-01T20:08:23.376" v="2763" actId="20577"/>
          <ac:spMkLst>
            <pc:docMk/>
            <pc:sldMk cId="912987930" sldId="281"/>
            <ac:spMk id="3" creationId="{00000000-0000-0000-0000-000000000000}"/>
          </ac:spMkLst>
        </pc:spChg>
        <pc:spChg chg="mod">
          <ac:chgData name="Jennifer A. Yonkof" userId="156ecbae-acf8-4623-8e0a-a384c36603d2" providerId="ADAL" clId="{E65DFC8F-F35A-447C-BA2D-5977D837C6B6}" dt="2022-11-01T20:22:46.332" v="3547" actId="20577"/>
          <ac:spMkLst>
            <pc:docMk/>
            <pc:sldMk cId="912987930" sldId="281"/>
            <ac:spMk id="5" creationId="{00000000-0000-0000-0000-000000000000}"/>
          </ac:spMkLst>
        </pc:spChg>
      </pc:sldChg>
      <pc:sldChg chg="addSp delSp modSp mod">
        <pc:chgData name="Jennifer A. Yonkof" userId="156ecbae-acf8-4623-8e0a-a384c36603d2" providerId="ADAL" clId="{E65DFC8F-F35A-447C-BA2D-5977D837C6B6}" dt="2022-11-01T18:42:09.027" v="243" actId="1076"/>
        <pc:sldMkLst>
          <pc:docMk/>
          <pc:sldMk cId="53673640" sldId="285"/>
        </pc:sldMkLst>
        <pc:spChg chg="mod ord">
          <ac:chgData name="Jennifer A. Yonkof" userId="156ecbae-acf8-4623-8e0a-a384c36603d2" providerId="ADAL" clId="{E65DFC8F-F35A-447C-BA2D-5977D837C6B6}" dt="2022-11-01T18:41:18.279" v="234" actId="1076"/>
          <ac:spMkLst>
            <pc:docMk/>
            <pc:sldMk cId="53673640" sldId="285"/>
            <ac:spMk id="2" creationId="{00000000-0000-0000-0000-000000000000}"/>
          </ac:spMkLst>
        </pc:spChg>
        <pc:spChg chg="mod ord">
          <ac:chgData name="Jennifer A. Yonkof" userId="156ecbae-acf8-4623-8e0a-a384c36603d2" providerId="ADAL" clId="{E65DFC8F-F35A-447C-BA2D-5977D837C6B6}" dt="2022-11-01T18:41:23.328" v="236" actId="1076"/>
          <ac:spMkLst>
            <pc:docMk/>
            <pc:sldMk cId="53673640" sldId="285"/>
            <ac:spMk id="7" creationId="{00000000-0000-0000-0000-000000000000}"/>
          </ac:spMkLst>
        </pc:spChg>
        <pc:spChg chg="mod">
          <ac:chgData name="Jennifer A. Yonkof" userId="156ecbae-acf8-4623-8e0a-a384c36603d2" providerId="ADAL" clId="{E65DFC8F-F35A-447C-BA2D-5977D837C6B6}" dt="2022-11-01T18:39:03.956" v="208" actId="20577"/>
          <ac:spMkLst>
            <pc:docMk/>
            <pc:sldMk cId="53673640" sldId="285"/>
            <ac:spMk id="8" creationId="{00000000-0000-0000-0000-000000000000}"/>
          </ac:spMkLst>
        </pc:spChg>
        <pc:picChg chg="del">
          <ac:chgData name="Jennifer A. Yonkof" userId="156ecbae-acf8-4623-8e0a-a384c36603d2" providerId="ADAL" clId="{E65DFC8F-F35A-447C-BA2D-5977D837C6B6}" dt="2022-11-01T18:38:38.627" v="157" actId="478"/>
          <ac:picMkLst>
            <pc:docMk/>
            <pc:sldMk cId="53673640" sldId="285"/>
            <ac:picMk id="5" creationId="{00000000-0000-0000-0000-000000000000}"/>
          </ac:picMkLst>
        </pc:picChg>
        <pc:picChg chg="add mod">
          <ac:chgData name="Jennifer A. Yonkof" userId="156ecbae-acf8-4623-8e0a-a384c36603d2" providerId="ADAL" clId="{E65DFC8F-F35A-447C-BA2D-5977D837C6B6}" dt="2022-11-01T18:41:14.452" v="233" actId="1076"/>
          <ac:picMkLst>
            <pc:docMk/>
            <pc:sldMk cId="53673640" sldId="285"/>
            <ac:picMk id="6" creationId="{A5E5B280-72CE-1698-C16C-610D0E4436CA}"/>
          </ac:picMkLst>
        </pc:picChg>
        <pc:picChg chg="add mod">
          <ac:chgData name="Jennifer A. Yonkof" userId="156ecbae-acf8-4623-8e0a-a384c36603d2" providerId="ADAL" clId="{E65DFC8F-F35A-447C-BA2D-5977D837C6B6}" dt="2022-11-01T18:41:09.302" v="231" actId="1076"/>
          <ac:picMkLst>
            <pc:docMk/>
            <pc:sldMk cId="53673640" sldId="285"/>
            <ac:picMk id="10" creationId="{D706D91F-7037-9FD7-3C03-EDEC3450285C}"/>
          </ac:picMkLst>
        </pc:picChg>
        <pc:picChg chg="add mod">
          <ac:chgData name="Jennifer A. Yonkof" userId="156ecbae-acf8-4623-8e0a-a384c36603d2" providerId="ADAL" clId="{E65DFC8F-F35A-447C-BA2D-5977D837C6B6}" dt="2022-11-01T18:41:46.884" v="240" actId="14100"/>
          <ac:picMkLst>
            <pc:docMk/>
            <pc:sldMk cId="53673640" sldId="285"/>
            <ac:picMk id="11" creationId="{842C70A4-EBA6-DE21-9B5E-23A8CAE0CE06}"/>
          </ac:picMkLst>
        </pc:picChg>
        <pc:picChg chg="add mod">
          <ac:chgData name="Jennifer A. Yonkof" userId="156ecbae-acf8-4623-8e0a-a384c36603d2" providerId="ADAL" clId="{E65DFC8F-F35A-447C-BA2D-5977D837C6B6}" dt="2022-11-01T18:42:09.027" v="243" actId="1076"/>
          <ac:picMkLst>
            <pc:docMk/>
            <pc:sldMk cId="53673640" sldId="285"/>
            <ac:picMk id="12" creationId="{E976A0B8-A079-1C97-208E-3CE61045C1BC}"/>
          </ac:picMkLst>
        </pc:picChg>
      </pc:sldChg>
      <pc:sldChg chg="del">
        <pc:chgData name="Jennifer A. Yonkof" userId="156ecbae-acf8-4623-8e0a-a384c36603d2" providerId="ADAL" clId="{E65DFC8F-F35A-447C-BA2D-5977D837C6B6}" dt="2022-11-01T19:16:08.562" v="633" actId="47"/>
        <pc:sldMkLst>
          <pc:docMk/>
          <pc:sldMk cId="875274087" sldId="287"/>
        </pc:sldMkLst>
      </pc:sldChg>
      <pc:sldChg chg="addSp delSp modSp mod">
        <pc:chgData name="Jennifer A. Yonkof" userId="156ecbae-acf8-4623-8e0a-a384c36603d2" providerId="ADAL" clId="{E65DFC8F-F35A-447C-BA2D-5977D837C6B6}" dt="2022-11-01T19:21:52.325" v="634" actId="114"/>
        <pc:sldMkLst>
          <pc:docMk/>
          <pc:sldMk cId="2822448766" sldId="289"/>
        </pc:sldMkLst>
        <pc:spChg chg="mod ord">
          <ac:chgData name="Jennifer A. Yonkof" userId="156ecbae-acf8-4623-8e0a-a384c36603d2" providerId="ADAL" clId="{E65DFC8F-F35A-447C-BA2D-5977D837C6B6}" dt="2022-11-01T19:12:35.464" v="409" actId="1076"/>
          <ac:spMkLst>
            <pc:docMk/>
            <pc:sldMk cId="2822448766" sldId="289"/>
            <ac:spMk id="6" creationId="{00000000-0000-0000-0000-000000000000}"/>
          </ac:spMkLst>
        </pc:spChg>
        <pc:spChg chg="del mod ord">
          <ac:chgData name="Jennifer A. Yonkof" userId="156ecbae-acf8-4623-8e0a-a384c36603d2" providerId="ADAL" clId="{E65DFC8F-F35A-447C-BA2D-5977D837C6B6}" dt="2022-11-01T19:09:22.201" v="297" actId="478"/>
          <ac:spMkLst>
            <pc:docMk/>
            <pc:sldMk cId="2822448766" sldId="289"/>
            <ac:spMk id="7" creationId="{00000000-0000-0000-0000-000000000000}"/>
          </ac:spMkLst>
        </pc:spChg>
        <pc:spChg chg="mod">
          <ac:chgData name="Jennifer A. Yonkof" userId="156ecbae-acf8-4623-8e0a-a384c36603d2" providerId="ADAL" clId="{E65DFC8F-F35A-447C-BA2D-5977D837C6B6}" dt="2022-11-01T19:21:52.325" v="634" actId="114"/>
          <ac:spMkLst>
            <pc:docMk/>
            <pc:sldMk cId="2822448766" sldId="289"/>
            <ac:spMk id="9" creationId="{00000000-0000-0000-0000-000000000000}"/>
          </ac:spMkLst>
        </pc:spChg>
        <pc:spChg chg="add mod">
          <ac:chgData name="Jennifer A. Yonkof" userId="156ecbae-acf8-4623-8e0a-a384c36603d2" providerId="ADAL" clId="{E65DFC8F-F35A-447C-BA2D-5977D837C6B6}" dt="2022-11-01T19:14:10.885" v="526" actId="1076"/>
          <ac:spMkLst>
            <pc:docMk/>
            <pc:sldMk cId="2822448766" sldId="289"/>
            <ac:spMk id="11" creationId="{92405C1B-0F58-0669-3AF9-D6FE089C3DEB}"/>
          </ac:spMkLst>
        </pc:spChg>
        <pc:spChg chg="add mod">
          <ac:chgData name="Jennifer A. Yonkof" userId="156ecbae-acf8-4623-8e0a-a384c36603d2" providerId="ADAL" clId="{E65DFC8F-F35A-447C-BA2D-5977D837C6B6}" dt="2022-11-01T19:12:38.987" v="410" actId="1076"/>
          <ac:spMkLst>
            <pc:docMk/>
            <pc:sldMk cId="2822448766" sldId="289"/>
            <ac:spMk id="12" creationId="{6B34BD6F-73D6-1705-9516-8366B981F109}"/>
          </ac:spMkLst>
        </pc:spChg>
        <pc:spChg chg="add mod">
          <ac:chgData name="Jennifer A. Yonkof" userId="156ecbae-acf8-4623-8e0a-a384c36603d2" providerId="ADAL" clId="{E65DFC8F-F35A-447C-BA2D-5977D837C6B6}" dt="2022-11-01T19:15:09.799" v="627" actId="1076"/>
          <ac:spMkLst>
            <pc:docMk/>
            <pc:sldMk cId="2822448766" sldId="289"/>
            <ac:spMk id="13" creationId="{1BE33279-35DF-790B-E607-E4B5CD8F7AB1}"/>
          </ac:spMkLst>
        </pc:spChg>
        <pc:spChg chg="add mod">
          <ac:chgData name="Jennifer A. Yonkof" userId="156ecbae-acf8-4623-8e0a-a384c36603d2" providerId="ADAL" clId="{E65DFC8F-F35A-447C-BA2D-5977D837C6B6}" dt="2022-11-01T19:15:20.676" v="630" actId="1076"/>
          <ac:spMkLst>
            <pc:docMk/>
            <pc:sldMk cId="2822448766" sldId="289"/>
            <ac:spMk id="14" creationId="{AE40008D-3A1F-8531-9B54-24A894660EAC}"/>
          </ac:spMkLst>
        </pc:spChg>
        <pc:picChg chg="del">
          <ac:chgData name="Jennifer A. Yonkof" userId="156ecbae-acf8-4623-8e0a-a384c36603d2" providerId="ADAL" clId="{E65DFC8F-F35A-447C-BA2D-5977D837C6B6}" dt="2022-11-01T18:42:30.604" v="244" actId="478"/>
          <ac:picMkLst>
            <pc:docMk/>
            <pc:sldMk cId="2822448766" sldId="289"/>
            <ac:picMk id="3" creationId="{00000000-0000-0000-0000-000000000000}"/>
          </ac:picMkLst>
        </pc:picChg>
        <pc:picChg chg="add mod">
          <ac:chgData name="Jennifer A. Yonkof" userId="156ecbae-acf8-4623-8e0a-a384c36603d2" providerId="ADAL" clId="{E65DFC8F-F35A-447C-BA2D-5977D837C6B6}" dt="2022-11-01T19:15:40.881" v="632" actId="14100"/>
          <ac:picMkLst>
            <pc:docMk/>
            <pc:sldMk cId="2822448766" sldId="289"/>
            <ac:picMk id="8" creationId="{1F7B97EE-67A9-3B91-3C1E-F67A3E769F98}"/>
          </ac:picMkLst>
        </pc:picChg>
        <pc:picChg chg="add mod">
          <ac:chgData name="Jennifer A. Yonkof" userId="156ecbae-acf8-4623-8e0a-a384c36603d2" providerId="ADAL" clId="{E65DFC8F-F35A-447C-BA2D-5977D837C6B6}" dt="2022-11-01T19:15:24.403" v="631" actId="1076"/>
          <ac:picMkLst>
            <pc:docMk/>
            <pc:sldMk cId="2822448766" sldId="289"/>
            <ac:picMk id="10" creationId="{72B3E9E5-2771-9483-2CB4-67A79A1484EF}"/>
          </ac:picMkLst>
        </pc:picChg>
      </pc:sldChg>
      <pc:sldChg chg="delSp del mod">
        <pc:chgData name="Jennifer A. Yonkof" userId="156ecbae-acf8-4623-8e0a-a384c36603d2" providerId="ADAL" clId="{E65DFC8F-F35A-447C-BA2D-5977D837C6B6}" dt="2022-11-01T19:47:02.864" v="1500" actId="47"/>
        <pc:sldMkLst>
          <pc:docMk/>
          <pc:sldMk cId="2021341789" sldId="290"/>
        </pc:sldMkLst>
        <pc:picChg chg="del">
          <ac:chgData name="Jennifer A. Yonkof" userId="156ecbae-acf8-4623-8e0a-a384c36603d2" providerId="ADAL" clId="{E65DFC8F-F35A-447C-BA2D-5977D837C6B6}" dt="2022-11-01T19:46:38.833" v="1499" actId="478"/>
          <ac:picMkLst>
            <pc:docMk/>
            <pc:sldMk cId="2021341789" sldId="290"/>
            <ac:picMk id="2" creationId="{00000000-0000-0000-0000-000000000000}"/>
          </ac:picMkLst>
        </pc:picChg>
      </pc:sldChg>
      <pc:sldChg chg="modSp mod">
        <pc:chgData name="Jennifer A. Yonkof" userId="156ecbae-acf8-4623-8e0a-a384c36603d2" providerId="ADAL" clId="{E65DFC8F-F35A-447C-BA2D-5977D837C6B6}" dt="2022-11-01T20:19:21.705" v="3429" actId="21"/>
        <pc:sldMkLst>
          <pc:docMk/>
          <pc:sldMk cId="3925821767" sldId="291"/>
        </pc:sldMkLst>
        <pc:spChg chg="mod">
          <ac:chgData name="Jennifer A. Yonkof" userId="156ecbae-acf8-4623-8e0a-a384c36603d2" providerId="ADAL" clId="{E65DFC8F-F35A-447C-BA2D-5977D837C6B6}" dt="2022-11-01T20:19:21.705" v="3429" actId="21"/>
          <ac:spMkLst>
            <pc:docMk/>
            <pc:sldMk cId="3925821767" sldId="291"/>
            <ac:spMk id="5" creationId="{00000000-0000-0000-0000-000000000000}"/>
          </ac:spMkLst>
        </pc:spChg>
      </pc:sldChg>
      <pc:sldChg chg="addSp modSp mod">
        <pc:chgData name="Jennifer A. Yonkof" userId="156ecbae-acf8-4623-8e0a-a384c36603d2" providerId="ADAL" clId="{E65DFC8F-F35A-447C-BA2D-5977D837C6B6}" dt="2022-11-01T19:49:29.236" v="1567" actId="20577"/>
        <pc:sldMkLst>
          <pc:docMk/>
          <pc:sldMk cId="1748250067" sldId="293"/>
        </pc:sldMkLst>
        <pc:spChg chg="add mod">
          <ac:chgData name="Jennifer A. Yonkof" userId="156ecbae-acf8-4623-8e0a-a384c36603d2" providerId="ADAL" clId="{E65DFC8F-F35A-447C-BA2D-5977D837C6B6}" dt="2022-11-01T19:49:29.236" v="1567" actId="20577"/>
          <ac:spMkLst>
            <pc:docMk/>
            <pc:sldMk cId="1748250067" sldId="293"/>
            <ac:spMk id="3" creationId="{69A5BE25-9FB0-ABF6-AB0D-0CB680425CFF}"/>
          </ac:spMkLst>
        </pc:spChg>
        <pc:spChg chg="mod">
          <ac:chgData name="Jennifer A. Yonkof" userId="156ecbae-acf8-4623-8e0a-a384c36603d2" providerId="ADAL" clId="{E65DFC8F-F35A-447C-BA2D-5977D837C6B6}" dt="2022-11-01T19:48:32.067" v="1545" actId="21"/>
          <ac:spMkLst>
            <pc:docMk/>
            <pc:sldMk cId="1748250067" sldId="293"/>
            <ac:spMk id="9" creationId="{9E328C50-1071-1F4A-81AA-530A760041D8}"/>
          </ac:spMkLst>
        </pc:spChg>
        <pc:picChg chg="add mod">
          <ac:chgData name="Jennifer A. Yonkof" userId="156ecbae-acf8-4623-8e0a-a384c36603d2" providerId="ADAL" clId="{E65DFC8F-F35A-447C-BA2D-5977D837C6B6}" dt="2022-11-01T19:49:06.688" v="1550" actId="1076"/>
          <ac:picMkLst>
            <pc:docMk/>
            <pc:sldMk cId="1748250067" sldId="293"/>
            <ac:picMk id="6" creationId="{B58EFD48-8C18-BEA9-EE57-29D36C6B431A}"/>
          </ac:picMkLst>
        </pc:picChg>
      </pc:sldChg>
      <pc:sldChg chg="addSp modSp mod">
        <pc:chgData name="Jennifer A. Yonkof" userId="156ecbae-acf8-4623-8e0a-a384c36603d2" providerId="ADAL" clId="{E65DFC8F-F35A-447C-BA2D-5977D837C6B6}" dt="2022-11-01T20:21:08.718" v="3491" actId="113"/>
        <pc:sldMkLst>
          <pc:docMk/>
          <pc:sldMk cId="3677869465" sldId="294"/>
        </pc:sldMkLst>
        <pc:spChg chg="add mod">
          <ac:chgData name="Jennifer A. Yonkof" userId="156ecbae-acf8-4623-8e0a-a384c36603d2" providerId="ADAL" clId="{E65DFC8F-F35A-447C-BA2D-5977D837C6B6}" dt="2022-11-01T20:21:08.718" v="3491" actId="113"/>
          <ac:spMkLst>
            <pc:docMk/>
            <pc:sldMk cId="3677869465" sldId="294"/>
            <ac:spMk id="2" creationId="{D94E9EC7-8AAC-76DB-131E-EE12A873A369}"/>
          </ac:spMkLst>
        </pc:spChg>
        <pc:picChg chg="mod">
          <ac:chgData name="Jennifer A. Yonkof" userId="156ecbae-acf8-4623-8e0a-a384c36603d2" providerId="ADAL" clId="{E65DFC8F-F35A-447C-BA2D-5977D837C6B6}" dt="2022-11-01T20:20:37.858" v="3486" actId="1076"/>
          <ac:picMkLst>
            <pc:docMk/>
            <pc:sldMk cId="3677869465" sldId="294"/>
            <ac:picMk id="3" creationId="{49F3F062-A191-9743-A299-C4237726072B}"/>
          </ac:picMkLst>
        </pc:picChg>
      </pc:sldChg>
      <pc:sldChg chg="modSp mod">
        <pc:chgData name="Jennifer A. Yonkof" userId="156ecbae-acf8-4623-8e0a-a384c36603d2" providerId="ADAL" clId="{E65DFC8F-F35A-447C-BA2D-5977D837C6B6}" dt="2022-11-01T20:02:00.806" v="2246" actId="20577"/>
        <pc:sldMkLst>
          <pc:docMk/>
          <pc:sldMk cId="3753777622" sldId="295"/>
        </pc:sldMkLst>
        <pc:spChg chg="mod">
          <ac:chgData name="Jennifer A. Yonkof" userId="156ecbae-acf8-4623-8e0a-a384c36603d2" providerId="ADAL" clId="{E65DFC8F-F35A-447C-BA2D-5977D837C6B6}" dt="2022-11-01T20:02:00.806" v="2246" actId="20577"/>
          <ac:spMkLst>
            <pc:docMk/>
            <pc:sldMk cId="3753777622" sldId="295"/>
            <ac:spMk id="5" creationId="{00000000-0000-0000-0000-000000000000}"/>
          </ac:spMkLst>
        </pc:spChg>
      </pc:sldChg>
      <pc:sldChg chg="modSp mod">
        <pc:chgData name="Jennifer A. Yonkof" userId="156ecbae-acf8-4623-8e0a-a384c36603d2" providerId="ADAL" clId="{E65DFC8F-F35A-447C-BA2D-5977D837C6B6}" dt="2022-11-01T19:36:31.778" v="1322" actId="20577"/>
        <pc:sldMkLst>
          <pc:docMk/>
          <pc:sldMk cId="1097836400" sldId="296"/>
        </pc:sldMkLst>
        <pc:spChg chg="mod">
          <ac:chgData name="Jennifer A. Yonkof" userId="156ecbae-acf8-4623-8e0a-a384c36603d2" providerId="ADAL" clId="{E65DFC8F-F35A-447C-BA2D-5977D837C6B6}" dt="2022-11-01T19:36:31.778" v="1322" actId="20577"/>
          <ac:spMkLst>
            <pc:docMk/>
            <pc:sldMk cId="1097836400" sldId="296"/>
            <ac:spMk id="3" creationId="{00000000-0000-0000-0000-000000000000}"/>
          </ac:spMkLst>
        </pc:spChg>
      </pc:sldChg>
      <pc:sldChg chg="delSp modSp del mod">
        <pc:chgData name="Jennifer A. Yonkof" userId="156ecbae-acf8-4623-8e0a-a384c36603d2" providerId="ADAL" clId="{E65DFC8F-F35A-447C-BA2D-5977D837C6B6}" dt="2022-11-01T19:52:30.314" v="1585" actId="2696"/>
        <pc:sldMkLst>
          <pc:docMk/>
          <pc:sldMk cId="3022728959" sldId="298"/>
        </pc:sldMkLst>
        <pc:spChg chg="del">
          <ac:chgData name="Jennifer A. Yonkof" userId="156ecbae-acf8-4623-8e0a-a384c36603d2" providerId="ADAL" clId="{E65DFC8F-F35A-447C-BA2D-5977D837C6B6}" dt="2022-11-01T19:52:26.035" v="1583" actId="478"/>
          <ac:spMkLst>
            <pc:docMk/>
            <pc:sldMk cId="3022728959" sldId="298"/>
            <ac:spMk id="7" creationId="{43EBFDC5-EA2F-7446-A466-1889BE9CC551}"/>
          </ac:spMkLst>
        </pc:spChg>
        <pc:spChg chg="del">
          <ac:chgData name="Jennifer A. Yonkof" userId="156ecbae-acf8-4623-8e0a-a384c36603d2" providerId="ADAL" clId="{E65DFC8F-F35A-447C-BA2D-5977D837C6B6}" dt="2022-11-01T19:52:27.306" v="1584" actId="478"/>
          <ac:spMkLst>
            <pc:docMk/>
            <pc:sldMk cId="3022728959" sldId="298"/>
            <ac:spMk id="8" creationId="{8E0D70F5-3EF6-4342-B7C0-C3628FD508DB}"/>
          </ac:spMkLst>
        </pc:spChg>
        <pc:picChg chg="del mod">
          <ac:chgData name="Jennifer A. Yonkof" userId="156ecbae-acf8-4623-8e0a-a384c36603d2" providerId="ADAL" clId="{E65DFC8F-F35A-447C-BA2D-5977D837C6B6}" dt="2022-11-01T19:52:09.487" v="1580" actId="21"/>
          <ac:picMkLst>
            <pc:docMk/>
            <pc:sldMk cId="3022728959" sldId="298"/>
            <ac:picMk id="6" creationId="{19BC9D97-A868-E94F-B60B-F2345A4F5923}"/>
          </ac:picMkLst>
        </pc:picChg>
      </pc:sldChg>
      <pc:sldChg chg="addSp delSp modSp mod">
        <pc:chgData name="Jennifer A. Yonkof" userId="156ecbae-acf8-4623-8e0a-a384c36603d2" providerId="ADAL" clId="{E65DFC8F-F35A-447C-BA2D-5977D837C6B6}" dt="2022-11-01T19:57:14.908" v="2025" actId="20577"/>
        <pc:sldMkLst>
          <pc:docMk/>
          <pc:sldMk cId="982114177" sldId="299"/>
        </pc:sldMkLst>
        <pc:spChg chg="mod">
          <ac:chgData name="Jennifer A. Yonkof" userId="156ecbae-acf8-4623-8e0a-a384c36603d2" providerId="ADAL" clId="{E65DFC8F-F35A-447C-BA2D-5977D837C6B6}" dt="2022-11-01T19:57:14.908" v="2025" actId="20577"/>
          <ac:spMkLst>
            <pc:docMk/>
            <pc:sldMk cId="982114177" sldId="299"/>
            <ac:spMk id="3" creationId="{00000000-0000-0000-0000-000000000000}"/>
          </ac:spMkLst>
        </pc:spChg>
        <pc:spChg chg="add mod">
          <ac:chgData name="Jennifer A. Yonkof" userId="156ecbae-acf8-4623-8e0a-a384c36603d2" providerId="ADAL" clId="{E65DFC8F-F35A-447C-BA2D-5977D837C6B6}" dt="2022-11-01T19:54:11.074" v="1601" actId="1076"/>
          <ac:spMkLst>
            <pc:docMk/>
            <pc:sldMk cId="982114177" sldId="299"/>
            <ac:spMk id="5" creationId="{247A470A-44E4-0AC5-558C-FCDF75B7AC47}"/>
          </ac:spMkLst>
        </pc:spChg>
        <pc:spChg chg="del">
          <ac:chgData name="Jennifer A. Yonkof" userId="156ecbae-acf8-4623-8e0a-a384c36603d2" providerId="ADAL" clId="{E65DFC8F-F35A-447C-BA2D-5977D837C6B6}" dt="2022-11-01T19:53:54.400" v="1597" actId="478"/>
          <ac:spMkLst>
            <pc:docMk/>
            <pc:sldMk cId="982114177" sldId="299"/>
            <ac:spMk id="7" creationId="{43EBFDC5-EA2F-7446-A466-1889BE9CC551}"/>
          </ac:spMkLst>
        </pc:spChg>
        <pc:spChg chg="mod">
          <ac:chgData name="Jennifer A. Yonkof" userId="156ecbae-acf8-4623-8e0a-a384c36603d2" providerId="ADAL" clId="{E65DFC8F-F35A-447C-BA2D-5977D837C6B6}" dt="2022-11-01T19:57:00.561" v="2015" actId="14100"/>
          <ac:spMkLst>
            <pc:docMk/>
            <pc:sldMk cId="982114177" sldId="299"/>
            <ac:spMk id="8" creationId="{8E0D70F5-3EF6-4342-B7C0-C3628FD508DB}"/>
          </ac:spMkLst>
        </pc:spChg>
        <pc:picChg chg="mod">
          <ac:chgData name="Jennifer A. Yonkof" userId="156ecbae-acf8-4623-8e0a-a384c36603d2" providerId="ADAL" clId="{E65DFC8F-F35A-447C-BA2D-5977D837C6B6}" dt="2022-11-01T19:54:07.507" v="1600" actId="1076"/>
          <ac:picMkLst>
            <pc:docMk/>
            <pc:sldMk cId="982114177" sldId="299"/>
            <ac:picMk id="2" creationId="{1903EC6A-DD85-E14C-A647-121A11BC95D0}"/>
          </ac:picMkLst>
        </pc:picChg>
      </pc:sldChg>
      <pc:sldChg chg="modSp add mod">
        <pc:chgData name="Jennifer A. Yonkof" userId="156ecbae-acf8-4623-8e0a-a384c36603d2" providerId="ADAL" clId="{E65DFC8F-F35A-447C-BA2D-5977D837C6B6}" dt="2022-11-01T20:37:46.138" v="4136" actId="20577"/>
        <pc:sldMkLst>
          <pc:docMk/>
          <pc:sldMk cId="1697221353" sldId="302"/>
        </pc:sldMkLst>
        <pc:spChg chg="mod">
          <ac:chgData name="Jennifer A. Yonkof" userId="156ecbae-acf8-4623-8e0a-a384c36603d2" providerId="ADAL" clId="{E65DFC8F-F35A-447C-BA2D-5977D837C6B6}" dt="2022-11-01T20:37:46.138" v="4136" actId="20577"/>
          <ac:spMkLst>
            <pc:docMk/>
            <pc:sldMk cId="1697221353" sldId="302"/>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D5CA26-0956-C94B-B68F-1C94C1F685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235924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5CA26-0956-C94B-B68F-1C94C1F685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150210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5CA26-0956-C94B-B68F-1C94C1F685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410208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5CA26-0956-C94B-B68F-1C94C1F685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166753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5CA26-0956-C94B-B68F-1C94C1F685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281051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D5CA26-0956-C94B-B68F-1C94C1F685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47762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D5CA26-0956-C94B-B68F-1C94C1F685D4}"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293945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D5CA26-0956-C94B-B68F-1C94C1F685D4}"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88207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5CA26-0956-C94B-B68F-1C94C1F685D4}"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69725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D5CA26-0956-C94B-B68F-1C94C1F685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237448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D5CA26-0956-C94B-B68F-1C94C1F685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272AA-F3BF-F545-8675-5DCB0926D0F7}" type="slidenum">
              <a:rPr lang="en-US" smtClean="0"/>
              <a:t>‹#›</a:t>
            </a:fld>
            <a:endParaRPr lang="en-US"/>
          </a:p>
        </p:txBody>
      </p:sp>
    </p:spTree>
    <p:extLst>
      <p:ext uri="{BB962C8B-B14F-4D97-AF65-F5344CB8AC3E}">
        <p14:creationId xmlns:p14="http://schemas.microsoft.com/office/powerpoint/2010/main" val="176515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5CA26-0956-C94B-B68F-1C94C1F685D4}" type="datetimeFigureOut">
              <a:rPr lang="en-US" smtClean="0"/>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272AA-F3BF-F545-8675-5DCB0926D0F7}" type="slidenum">
              <a:rPr lang="en-US" smtClean="0"/>
              <a:t>‹#›</a:t>
            </a:fld>
            <a:endParaRPr lang="en-US"/>
          </a:p>
        </p:txBody>
      </p:sp>
    </p:spTree>
    <p:extLst>
      <p:ext uri="{BB962C8B-B14F-4D97-AF65-F5344CB8AC3E}">
        <p14:creationId xmlns:p14="http://schemas.microsoft.com/office/powerpoint/2010/main" val="3701843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dmissions.phsc.edu/start/high-school/dual-enroll/charter-public" TargetMode="External"/><Relationship Id="rId2" Type="http://schemas.openxmlformats.org/officeDocument/2006/relationships/hyperlink" Target="mailto:portal@phsc.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dmissions.phsc.edu/start/high-school/dual-enroll/dat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valenciacollege.edu/students/assessments/documents/PERTmathbookletUPDATE.pdf" TargetMode="External"/><Relationship Id="rId3" Type="http://schemas.openxmlformats.org/officeDocument/2006/relationships/hyperlink" Target="https://academic-success.phsc.edu/" TargetMode="External"/><Relationship Id="rId7" Type="http://schemas.openxmlformats.org/officeDocument/2006/relationships/hyperlink" Target="https://mycoursessupport.spcollege.edu/free-online-courses-prepare-you-for-college.print" TargetMode="External"/><Relationship Id="rId2" Type="http://schemas.openxmlformats.org/officeDocument/2006/relationships/hyperlink" Target="https://admissions.phsc.edu/start/high-school/dual-enroll/faq" TargetMode="External"/><Relationship Id="rId1" Type="http://schemas.openxmlformats.org/officeDocument/2006/relationships/slideLayout" Target="../slideLayouts/slideLayout2.xml"/><Relationship Id="rId6" Type="http://schemas.openxmlformats.org/officeDocument/2006/relationships/hyperlink" Target="https://college.measuredsuccess.com/mscollege/practiceTest2/" TargetMode="External"/><Relationship Id="rId5" Type="http://schemas.openxmlformats.org/officeDocument/2006/relationships/hyperlink" Target="http://www.fldoe.org/core/fileparse.php/5592/urlt/0078248-pert-studentstudyguide.pdf" TargetMode="External"/><Relationship Id="rId4" Type="http://schemas.openxmlformats.org/officeDocument/2006/relationships/hyperlink" Target="https://advising.phsc.edu/resources/succes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esting.phsc.edu/exam/common/pert" TargetMode="External"/><Relationship Id="rId2" Type="http://schemas.openxmlformats.org/officeDocument/2006/relationships/hyperlink" Target="https://cpnta.phsc.edu/csrs/(S(5mbcbqz5oojuiuivg4zhlrng))/english/webon.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5879"/>
            <a:ext cx="9144000" cy="707886"/>
          </a:xfrm>
          <a:prstGeom prst="rect">
            <a:avLst/>
          </a:prstGeom>
          <a:noFill/>
        </p:spPr>
        <p:txBody>
          <a:bodyPr wrap="square" rtlCol="0">
            <a:spAutoFit/>
          </a:bodyPr>
          <a:lstStyle/>
          <a:p>
            <a:pPr algn="ctr"/>
            <a:r>
              <a:rPr lang="en-US" sz="4000" b="1" dirty="0">
                <a:latin typeface="+mj-lt"/>
              </a:rPr>
              <a:t>Step-by-Step Guide for Dual Enrollment</a:t>
            </a:r>
          </a:p>
        </p:txBody>
      </p:sp>
      <p:sp>
        <p:nvSpPr>
          <p:cNvPr id="10" name="Rectangle 9"/>
          <p:cNvSpPr/>
          <p:nvPr/>
        </p:nvSpPr>
        <p:spPr>
          <a:xfrm>
            <a:off x="4885723" y="1144002"/>
            <a:ext cx="247815" cy="1061324"/>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000603" y="1226018"/>
            <a:ext cx="2503058" cy="646331"/>
          </a:xfrm>
          <a:prstGeom prst="rect">
            <a:avLst/>
          </a:prstGeom>
          <a:noFill/>
        </p:spPr>
        <p:txBody>
          <a:bodyPr wrap="none" rtlCol="0">
            <a:spAutoFit/>
          </a:bodyPr>
          <a:lstStyle/>
          <a:p>
            <a:r>
              <a:rPr lang="en-US" b="1" dirty="0">
                <a:solidFill>
                  <a:srgbClr val="3366FF"/>
                </a:solidFill>
              </a:rPr>
              <a:t>Steps 1-3:</a:t>
            </a:r>
          </a:p>
          <a:p>
            <a:pPr>
              <a:spcAft>
                <a:spcPts val="600"/>
              </a:spcAft>
            </a:pPr>
            <a:r>
              <a:rPr lang="en-US" b="1" dirty="0">
                <a:solidFill>
                  <a:srgbClr val="3366FF"/>
                </a:solidFill>
              </a:rPr>
              <a:t>Student Applies to PHSC</a:t>
            </a:r>
          </a:p>
        </p:txBody>
      </p:sp>
      <p:sp>
        <p:nvSpPr>
          <p:cNvPr id="14" name="TextBox 13"/>
          <p:cNvSpPr txBox="1"/>
          <p:nvPr/>
        </p:nvSpPr>
        <p:spPr>
          <a:xfrm>
            <a:off x="1000603" y="2563884"/>
            <a:ext cx="3177620" cy="923330"/>
          </a:xfrm>
          <a:prstGeom prst="rect">
            <a:avLst/>
          </a:prstGeom>
          <a:noFill/>
        </p:spPr>
        <p:txBody>
          <a:bodyPr wrap="square" rtlCol="0">
            <a:spAutoFit/>
          </a:bodyPr>
          <a:lstStyle/>
          <a:p>
            <a:r>
              <a:rPr lang="en-US" b="1" dirty="0">
                <a:solidFill>
                  <a:srgbClr val="FF6600"/>
                </a:solidFill>
              </a:rPr>
              <a:t>Step 4:</a:t>
            </a:r>
          </a:p>
          <a:p>
            <a:pPr>
              <a:spcAft>
                <a:spcPts val="600"/>
              </a:spcAft>
            </a:pPr>
            <a:r>
              <a:rPr lang="en-US" b="1" dirty="0">
                <a:solidFill>
                  <a:srgbClr val="FF6600"/>
                </a:solidFill>
              </a:rPr>
              <a:t>Student Identifies Potential Courses to Take</a:t>
            </a:r>
          </a:p>
        </p:txBody>
      </p:sp>
      <p:sp>
        <p:nvSpPr>
          <p:cNvPr id="15" name="TextBox 14"/>
          <p:cNvSpPr txBox="1"/>
          <p:nvPr/>
        </p:nvSpPr>
        <p:spPr>
          <a:xfrm>
            <a:off x="1000603" y="4011254"/>
            <a:ext cx="3480183" cy="923330"/>
          </a:xfrm>
          <a:prstGeom prst="rect">
            <a:avLst/>
          </a:prstGeom>
          <a:noFill/>
        </p:spPr>
        <p:txBody>
          <a:bodyPr wrap="square" rtlCol="0">
            <a:spAutoFit/>
          </a:bodyPr>
          <a:lstStyle/>
          <a:p>
            <a:r>
              <a:rPr lang="en-US" b="1" dirty="0">
                <a:solidFill>
                  <a:srgbClr val="C300CD"/>
                </a:solidFill>
              </a:rPr>
              <a:t>Step 5-6:</a:t>
            </a:r>
          </a:p>
          <a:p>
            <a:pPr>
              <a:spcAft>
                <a:spcPts val="600"/>
              </a:spcAft>
            </a:pPr>
            <a:r>
              <a:rPr lang="en-US" b="1" dirty="0">
                <a:solidFill>
                  <a:srgbClr val="C300CD"/>
                </a:solidFill>
              </a:rPr>
              <a:t>Student Completes Online Dynamic Form</a:t>
            </a:r>
          </a:p>
        </p:txBody>
      </p:sp>
      <p:sp>
        <p:nvSpPr>
          <p:cNvPr id="17" name="TextBox 16"/>
          <p:cNvSpPr txBox="1"/>
          <p:nvPr/>
        </p:nvSpPr>
        <p:spPr>
          <a:xfrm>
            <a:off x="993397" y="5459970"/>
            <a:ext cx="3237247" cy="923330"/>
          </a:xfrm>
          <a:prstGeom prst="rect">
            <a:avLst/>
          </a:prstGeom>
          <a:noFill/>
        </p:spPr>
        <p:txBody>
          <a:bodyPr wrap="square" rtlCol="0">
            <a:spAutoFit/>
          </a:bodyPr>
          <a:lstStyle/>
          <a:p>
            <a:r>
              <a:rPr lang="en-US" b="1" dirty="0">
                <a:solidFill>
                  <a:schemeClr val="tx1">
                    <a:lumMod val="75000"/>
                    <a:lumOff val="25000"/>
                  </a:schemeClr>
                </a:solidFill>
              </a:rPr>
              <a:t>Step 7:</a:t>
            </a:r>
          </a:p>
          <a:p>
            <a:pPr>
              <a:spcAft>
                <a:spcPts val="600"/>
              </a:spcAft>
            </a:pPr>
            <a:r>
              <a:rPr lang="en-US" b="1" dirty="0">
                <a:solidFill>
                  <a:schemeClr val="tx1">
                    <a:lumMod val="75000"/>
                    <a:lumOff val="25000"/>
                  </a:schemeClr>
                </a:solidFill>
              </a:rPr>
              <a:t>Parent/Guardian Signs Terms and Conditions</a:t>
            </a:r>
          </a:p>
        </p:txBody>
      </p:sp>
      <p:sp>
        <p:nvSpPr>
          <p:cNvPr id="18" name="TextBox 17"/>
          <p:cNvSpPr txBox="1"/>
          <p:nvPr/>
        </p:nvSpPr>
        <p:spPr>
          <a:xfrm>
            <a:off x="5133538" y="1076187"/>
            <a:ext cx="3487389" cy="923330"/>
          </a:xfrm>
          <a:prstGeom prst="rect">
            <a:avLst/>
          </a:prstGeom>
          <a:noFill/>
        </p:spPr>
        <p:txBody>
          <a:bodyPr wrap="square" rtlCol="0">
            <a:spAutoFit/>
          </a:bodyPr>
          <a:lstStyle/>
          <a:p>
            <a:r>
              <a:rPr lang="en-US" b="1" dirty="0">
                <a:solidFill>
                  <a:srgbClr val="FF0000"/>
                </a:solidFill>
              </a:rPr>
              <a:t>Step 8:</a:t>
            </a:r>
          </a:p>
          <a:p>
            <a:pPr>
              <a:spcAft>
                <a:spcPts val="600"/>
              </a:spcAft>
            </a:pPr>
            <a:r>
              <a:rPr lang="en-US" b="1" dirty="0">
                <a:solidFill>
                  <a:srgbClr val="FF0000"/>
                </a:solidFill>
              </a:rPr>
              <a:t>HS Counselor Processes Online Request Form</a:t>
            </a:r>
          </a:p>
        </p:txBody>
      </p:sp>
      <p:sp>
        <p:nvSpPr>
          <p:cNvPr id="20" name="TextBox 19"/>
          <p:cNvSpPr txBox="1"/>
          <p:nvPr/>
        </p:nvSpPr>
        <p:spPr>
          <a:xfrm>
            <a:off x="5133538" y="2542864"/>
            <a:ext cx="3319500" cy="923330"/>
          </a:xfrm>
          <a:prstGeom prst="rect">
            <a:avLst/>
          </a:prstGeom>
          <a:noFill/>
        </p:spPr>
        <p:txBody>
          <a:bodyPr wrap="square" rtlCol="0">
            <a:spAutoFit/>
          </a:bodyPr>
          <a:lstStyle/>
          <a:p>
            <a:r>
              <a:rPr lang="en-US" b="1" dirty="0">
                <a:solidFill>
                  <a:srgbClr val="5300CD"/>
                </a:solidFill>
              </a:rPr>
              <a:t>Step 9:</a:t>
            </a:r>
          </a:p>
          <a:p>
            <a:pPr>
              <a:spcAft>
                <a:spcPts val="600"/>
              </a:spcAft>
            </a:pPr>
            <a:r>
              <a:rPr lang="en-US" b="1" dirty="0">
                <a:solidFill>
                  <a:srgbClr val="5300CD"/>
                </a:solidFill>
              </a:rPr>
              <a:t>PHSC Academic Advisor Approves/Denies Courses</a:t>
            </a:r>
          </a:p>
        </p:txBody>
      </p:sp>
      <p:sp>
        <p:nvSpPr>
          <p:cNvPr id="21" name="TextBox 20"/>
          <p:cNvSpPr txBox="1"/>
          <p:nvPr/>
        </p:nvSpPr>
        <p:spPr>
          <a:xfrm>
            <a:off x="5133537" y="4000744"/>
            <a:ext cx="3319501" cy="923330"/>
          </a:xfrm>
          <a:prstGeom prst="rect">
            <a:avLst/>
          </a:prstGeom>
          <a:noFill/>
        </p:spPr>
        <p:txBody>
          <a:bodyPr wrap="square" rtlCol="0">
            <a:spAutoFit/>
          </a:bodyPr>
          <a:lstStyle/>
          <a:p>
            <a:r>
              <a:rPr lang="en-US" b="1" dirty="0">
                <a:solidFill>
                  <a:srgbClr val="FED509"/>
                </a:solidFill>
              </a:rPr>
              <a:t>Step 10:</a:t>
            </a:r>
          </a:p>
          <a:p>
            <a:pPr>
              <a:spcAft>
                <a:spcPts val="600"/>
              </a:spcAft>
            </a:pPr>
            <a:r>
              <a:rPr lang="en-US" b="1" dirty="0">
                <a:solidFill>
                  <a:srgbClr val="FED509"/>
                </a:solidFill>
              </a:rPr>
              <a:t>Student Completes Orientation and Online Readiness Courses</a:t>
            </a:r>
          </a:p>
        </p:txBody>
      </p:sp>
      <p:sp>
        <p:nvSpPr>
          <p:cNvPr id="22" name="TextBox 21"/>
          <p:cNvSpPr txBox="1"/>
          <p:nvPr/>
        </p:nvSpPr>
        <p:spPr>
          <a:xfrm>
            <a:off x="5133537" y="5459970"/>
            <a:ext cx="3319501" cy="923330"/>
          </a:xfrm>
          <a:prstGeom prst="rect">
            <a:avLst/>
          </a:prstGeom>
          <a:noFill/>
        </p:spPr>
        <p:txBody>
          <a:bodyPr wrap="square" rtlCol="0">
            <a:spAutoFit/>
          </a:bodyPr>
          <a:lstStyle/>
          <a:p>
            <a:r>
              <a:rPr lang="en-US" b="1" dirty="0">
                <a:solidFill>
                  <a:srgbClr val="17B150"/>
                </a:solidFill>
              </a:rPr>
              <a:t>Step 11:</a:t>
            </a:r>
          </a:p>
          <a:p>
            <a:pPr>
              <a:spcAft>
                <a:spcPts val="600"/>
              </a:spcAft>
            </a:pPr>
            <a:r>
              <a:rPr lang="en-US" b="1" dirty="0">
                <a:solidFill>
                  <a:srgbClr val="17B150"/>
                </a:solidFill>
              </a:rPr>
              <a:t>Student Registers for Approved Courses</a:t>
            </a:r>
          </a:p>
        </p:txBody>
      </p:sp>
      <p:sp>
        <p:nvSpPr>
          <p:cNvPr id="23" name="Rectangle 22"/>
          <p:cNvSpPr/>
          <p:nvPr/>
        </p:nvSpPr>
        <p:spPr>
          <a:xfrm>
            <a:off x="4885723" y="2623510"/>
            <a:ext cx="247815" cy="1061324"/>
          </a:xfrm>
          <a:prstGeom prst="rect">
            <a:avLst/>
          </a:prstGeom>
          <a:solidFill>
            <a:srgbClr val="5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884865" y="4077439"/>
            <a:ext cx="247815" cy="1061324"/>
          </a:xfrm>
          <a:prstGeom prst="rect">
            <a:avLst/>
          </a:prstGeom>
          <a:solidFill>
            <a:srgbClr val="FED5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D509"/>
              </a:solidFill>
            </a:endParaRPr>
          </a:p>
        </p:txBody>
      </p:sp>
      <p:sp>
        <p:nvSpPr>
          <p:cNvPr id="25" name="Rectangle 24"/>
          <p:cNvSpPr/>
          <p:nvPr/>
        </p:nvSpPr>
        <p:spPr>
          <a:xfrm>
            <a:off x="4913357" y="5541175"/>
            <a:ext cx="247815" cy="1061324"/>
          </a:xfrm>
          <a:prstGeom prst="rect">
            <a:avLst/>
          </a:prstGeom>
          <a:solidFill>
            <a:srgbClr val="17B1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D509"/>
              </a:solidFill>
            </a:endParaRPr>
          </a:p>
        </p:txBody>
      </p:sp>
      <p:sp>
        <p:nvSpPr>
          <p:cNvPr id="26" name="Rectangle 25"/>
          <p:cNvSpPr/>
          <p:nvPr/>
        </p:nvSpPr>
        <p:spPr>
          <a:xfrm>
            <a:off x="752788" y="5541175"/>
            <a:ext cx="247815" cy="1061324"/>
          </a:xfrm>
          <a:prstGeom prst="rect">
            <a:avLst/>
          </a:prstGeom>
          <a:solidFill>
            <a:schemeClr val="tx1">
              <a:lumMod val="75000"/>
              <a:lumOff val="2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D509"/>
              </a:solidFill>
            </a:endParaRPr>
          </a:p>
        </p:txBody>
      </p:sp>
      <p:sp>
        <p:nvSpPr>
          <p:cNvPr id="27" name="Rectangle 26"/>
          <p:cNvSpPr/>
          <p:nvPr/>
        </p:nvSpPr>
        <p:spPr>
          <a:xfrm>
            <a:off x="752788" y="4077439"/>
            <a:ext cx="247815" cy="1061324"/>
          </a:xfrm>
          <a:prstGeom prst="rect">
            <a:avLst/>
          </a:prstGeom>
          <a:solidFill>
            <a:srgbClr val="C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D509"/>
              </a:solidFill>
            </a:endParaRPr>
          </a:p>
        </p:txBody>
      </p:sp>
      <p:sp>
        <p:nvSpPr>
          <p:cNvPr id="28" name="Rectangle 27"/>
          <p:cNvSpPr/>
          <p:nvPr/>
        </p:nvSpPr>
        <p:spPr>
          <a:xfrm>
            <a:off x="752788" y="2623510"/>
            <a:ext cx="247815" cy="1061324"/>
          </a:xfrm>
          <a:prstGeom prst="rect">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D509"/>
              </a:solidFill>
            </a:endParaRPr>
          </a:p>
        </p:txBody>
      </p:sp>
      <p:sp>
        <p:nvSpPr>
          <p:cNvPr id="29" name="Rectangle 28"/>
          <p:cNvSpPr/>
          <p:nvPr/>
        </p:nvSpPr>
        <p:spPr>
          <a:xfrm>
            <a:off x="752788" y="1144002"/>
            <a:ext cx="247815" cy="1061324"/>
          </a:xfrm>
          <a:prstGeom prst="rect">
            <a:avLst/>
          </a:prstGeom>
          <a:solidFill>
            <a:srgbClr val="33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D509"/>
              </a:solidFill>
            </a:endParaRPr>
          </a:p>
        </p:txBody>
      </p:sp>
    </p:spTree>
    <p:extLst>
      <p:ext uri="{BB962C8B-B14F-4D97-AF65-F5344CB8AC3E}">
        <p14:creationId xmlns:p14="http://schemas.microsoft.com/office/powerpoint/2010/main" val="325825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107874" cy="6858000"/>
          </a:xfrm>
          <a:prstGeom prst="rect">
            <a:avLst/>
          </a:prstGeom>
          <a:solidFill>
            <a:srgbClr val="C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TextBox 7"/>
          <p:cNvSpPr txBox="1"/>
          <p:nvPr/>
        </p:nvSpPr>
        <p:spPr>
          <a:xfrm>
            <a:off x="152400" y="2375519"/>
            <a:ext cx="2722220" cy="2400657"/>
          </a:xfrm>
          <a:prstGeom prst="rect">
            <a:avLst/>
          </a:prstGeom>
          <a:noFill/>
        </p:spPr>
        <p:txBody>
          <a:bodyPr wrap="none" rtlCol="0">
            <a:spAutoFit/>
          </a:bodyPr>
          <a:lstStyle/>
          <a:p>
            <a:r>
              <a:rPr lang="en-US" sz="15000" b="1" dirty="0">
                <a:solidFill>
                  <a:schemeClr val="bg1"/>
                </a:solidFill>
              </a:rPr>
              <a:t>5-6</a:t>
            </a:r>
          </a:p>
        </p:txBody>
      </p:sp>
      <p:sp>
        <p:nvSpPr>
          <p:cNvPr id="9" name="TextBox 8"/>
          <p:cNvSpPr txBox="1"/>
          <p:nvPr/>
        </p:nvSpPr>
        <p:spPr>
          <a:xfrm>
            <a:off x="1" y="1415807"/>
            <a:ext cx="3027020" cy="1446550"/>
          </a:xfrm>
          <a:prstGeom prst="rect">
            <a:avLst/>
          </a:prstGeom>
          <a:noFill/>
        </p:spPr>
        <p:txBody>
          <a:bodyPr wrap="square" rtlCol="0">
            <a:spAutoFit/>
          </a:bodyPr>
          <a:lstStyle/>
          <a:p>
            <a:pPr algn="ctr"/>
            <a:r>
              <a:rPr lang="en-US" sz="8800" b="1" dirty="0">
                <a:solidFill>
                  <a:srgbClr val="FFFFFF"/>
                </a:solidFill>
              </a:rPr>
              <a:t>STEPS</a:t>
            </a:r>
          </a:p>
        </p:txBody>
      </p:sp>
      <p:sp>
        <p:nvSpPr>
          <p:cNvPr id="10" name="TextBox 9"/>
          <p:cNvSpPr txBox="1"/>
          <p:nvPr/>
        </p:nvSpPr>
        <p:spPr>
          <a:xfrm>
            <a:off x="3432004" y="612844"/>
            <a:ext cx="5413717" cy="5632311"/>
          </a:xfrm>
          <a:prstGeom prst="rect">
            <a:avLst/>
          </a:prstGeom>
          <a:noFill/>
        </p:spPr>
        <p:txBody>
          <a:bodyPr wrap="square" rtlCol="0">
            <a:spAutoFit/>
          </a:bodyPr>
          <a:lstStyle/>
          <a:p>
            <a:r>
              <a:rPr lang="en-US" sz="6000" b="1" dirty="0">
                <a:solidFill>
                  <a:srgbClr val="C300CD"/>
                </a:solidFill>
              </a:rPr>
              <a:t>Student Completes the Dual Enrollment Online Request Form (Dynamic Form)</a:t>
            </a:r>
          </a:p>
        </p:txBody>
      </p:sp>
    </p:spTree>
    <p:extLst>
      <p:ext uri="{BB962C8B-B14F-4D97-AF65-F5344CB8AC3E}">
        <p14:creationId xmlns:p14="http://schemas.microsoft.com/office/powerpoint/2010/main" val="323918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C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18741" y="427786"/>
            <a:ext cx="7819811" cy="1015663"/>
          </a:xfrm>
          <a:prstGeom prst="rect">
            <a:avLst/>
          </a:prstGeom>
          <a:noFill/>
        </p:spPr>
        <p:txBody>
          <a:bodyPr wrap="square" rtlCol="0">
            <a:spAutoFit/>
          </a:bodyPr>
          <a:lstStyle/>
          <a:p>
            <a:r>
              <a:rPr lang="en-US" sz="3000" b="1" dirty="0">
                <a:solidFill>
                  <a:srgbClr val="C300CD"/>
                </a:solidFill>
              </a:rPr>
              <a:t>Log in to the Dual Enrollment Online Request Form (Dynamic Form):</a:t>
            </a:r>
          </a:p>
        </p:txBody>
      </p:sp>
      <p:sp>
        <p:nvSpPr>
          <p:cNvPr id="6" name="TextBox 5"/>
          <p:cNvSpPr txBox="1"/>
          <p:nvPr/>
        </p:nvSpPr>
        <p:spPr>
          <a:xfrm>
            <a:off x="1152921" y="1353632"/>
            <a:ext cx="7736266" cy="5765681"/>
          </a:xfrm>
          <a:prstGeom prst="rect">
            <a:avLst/>
          </a:prstGeom>
          <a:noFill/>
        </p:spPr>
        <p:txBody>
          <a:bodyPr wrap="square" rtlCol="0">
            <a:spAutoFit/>
          </a:bodyPr>
          <a:lstStyle/>
          <a:p>
            <a:pPr marL="285750" indent="-285750">
              <a:spcAft>
                <a:spcPts val="400"/>
              </a:spcAft>
              <a:buFont typeface="Arial"/>
              <a:buChar char="•"/>
            </a:pPr>
            <a:r>
              <a:rPr lang="en-US" sz="2000" b="1" dirty="0"/>
              <a:t>Your </a:t>
            </a:r>
            <a:r>
              <a:rPr lang="en-US" sz="2000" b="1" dirty="0" err="1"/>
              <a:t>myPHSC</a:t>
            </a:r>
            <a:r>
              <a:rPr lang="en-US" sz="2000" b="1" dirty="0"/>
              <a:t> username and default password are needed to log in to the Dynamic Form (a.k.a. Dual Enrollment Online Request Form)</a:t>
            </a:r>
          </a:p>
          <a:p>
            <a:pPr marL="285750" indent="-285750">
              <a:spcAft>
                <a:spcPts val="400"/>
              </a:spcAft>
              <a:buFont typeface="Arial"/>
              <a:buChar char="•"/>
            </a:pPr>
            <a:r>
              <a:rPr lang="en-US" sz="2000" b="1" dirty="0"/>
              <a:t>If you have never changed your password to your </a:t>
            </a:r>
            <a:r>
              <a:rPr lang="en-US" sz="2000" b="1" dirty="0" err="1"/>
              <a:t>myPHSC</a:t>
            </a:r>
            <a:r>
              <a:rPr lang="en-US" sz="2000" b="1" dirty="0"/>
              <a:t> account, you must follow these instructions:</a:t>
            </a:r>
          </a:p>
          <a:p>
            <a:pPr marL="742950" lvl="1" indent="-285750">
              <a:spcAft>
                <a:spcPts val="400"/>
              </a:spcAft>
              <a:buFont typeface="Arial"/>
              <a:buChar char="•"/>
            </a:pPr>
            <a:r>
              <a:rPr lang="en-US" b="0" i="0" dirty="0">
                <a:solidFill>
                  <a:srgbClr val="000000"/>
                </a:solidFill>
                <a:effectLst/>
              </a:rPr>
              <a:t>New Dual Enrollment students should have received an email from </a:t>
            </a:r>
            <a:r>
              <a:rPr lang="en-US" b="0" i="0" u="sng" dirty="0">
                <a:solidFill>
                  <a:srgbClr val="1779BA"/>
                </a:solidFill>
                <a:effectLst/>
                <a:hlinkClick r:id="rId2"/>
              </a:rPr>
              <a:t>portal@phsc.edu</a:t>
            </a:r>
            <a:r>
              <a:rPr lang="en-US" b="0" i="0" dirty="0">
                <a:solidFill>
                  <a:srgbClr val="000000"/>
                </a:solidFill>
                <a:effectLst/>
              </a:rPr>
              <a:t> which contains their PHSC username and default password.</a:t>
            </a:r>
          </a:p>
          <a:p>
            <a:pPr marL="1200150" lvl="2" indent="-285750">
              <a:buFont typeface="Arial" panose="020B0604020202020204" pitchFamily="34" charset="0"/>
              <a:buChar char="•"/>
            </a:pPr>
            <a:r>
              <a:rPr lang="en-US" sz="1600" b="0" i="0" dirty="0">
                <a:solidFill>
                  <a:srgbClr val="000000"/>
                </a:solidFill>
                <a:effectLst/>
              </a:rPr>
              <a:t>If you have not received an email from </a:t>
            </a:r>
            <a:r>
              <a:rPr lang="en-US" sz="1600" b="0" i="0" u="sng" dirty="0">
                <a:solidFill>
                  <a:srgbClr val="1779BA"/>
                </a:solidFill>
                <a:effectLst/>
                <a:hlinkClick r:id="rId2"/>
              </a:rPr>
              <a:t>portal@phsc.edu</a:t>
            </a:r>
            <a:r>
              <a:rPr lang="en-US" sz="1600" b="0" i="0" dirty="0">
                <a:solidFill>
                  <a:srgbClr val="000000"/>
                </a:solidFill>
                <a:effectLst/>
              </a:rPr>
              <a:t>, please sign into your WISE account using your Social Security Number and PIN that you created in your Application.</a:t>
            </a:r>
          </a:p>
          <a:p>
            <a:pPr marL="742950" lvl="1" indent="-285750" algn="l">
              <a:buFont typeface="Arial" panose="020B0604020202020204" pitchFamily="34" charset="0"/>
              <a:buChar char="•"/>
            </a:pPr>
            <a:r>
              <a:rPr lang="en-US" b="0" i="0" dirty="0">
                <a:solidFill>
                  <a:srgbClr val="000000"/>
                </a:solidFill>
                <a:effectLst/>
              </a:rPr>
              <a:t>Returning Dual Enrollment students, change the default password using the Microsoft Password Reset.</a:t>
            </a:r>
          </a:p>
          <a:p>
            <a:pPr marL="742950" lvl="1" indent="-285750">
              <a:buFont typeface="Courier New"/>
              <a:buChar char="o"/>
            </a:pPr>
            <a:endParaRPr lang="en-US" sz="1600" u="sng" dirty="0"/>
          </a:p>
          <a:p>
            <a:pPr marL="285750" indent="-285750">
              <a:spcAft>
                <a:spcPts val="400"/>
              </a:spcAft>
              <a:buFont typeface="Arial"/>
              <a:buChar char="•"/>
            </a:pPr>
            <a:r>
              <a:rPr lang="en-US" sz="2000" b="1" dirty="0"/>
              <a:t>Go to the following website to get to the Dynamic Form:</a:t>
            </a:r>
          </a:p>
          <a:p>
            <a:pPr marL="742950" lvl="1" indent="-285750">
              <a:spcAft>
                <a:spcPts val="400"/>
              </a:spcAft>
              <a:buFont typeface="Courier New"/>
              <a:buChar char="o"/>
            </a:pPr>
            <a:r>
              <a:rPr lang="en-US" u="sng" dirty="0">
                <a:hlinkClick r:id="rId3"/>
              </a:rPr>
              <a:t>https://admissions.phsc.edu/start/high-school/dual-enroll/charter-public</a:t>
            </a:r>
            <a:endParaRPr lang="en-US" u="sng" dirty="0"/>
          </a:p>
          <a:p>
            <a:pPr marL="742950" lvl="1" indent="-285750">
              <a:buFont typeface="Courier New"/>
              <a:buChar char="o"/>
            </a:pPr>
            <a:r>
              <a:rPr lang="en-US" b="1" dirty="0"/>
              <a:t>Follow Step 6: </a:t>
            </a:r>
            <a:r>
              <a:rPr lang="en-US" dirty="0"/>
              <a:t>click on the link for the “Dual Enrollment Request Form for Charter and Public Schools” and login with your </a:t>
            </a:r>
            <a:r>
              <a:rPr lang="en-US" dirty="0" err="1"/>
              <a:t>myPHSC</a:t>
            </a:r>
            <a:r>
              <a:rPr lang="en-US" dirty="0"/>
              <a:t> login information.</a:t>
            </a:r>
          </a:p>
          <a:p>
            <a:pPr marL="742950" lvl="1" indent="-285750">
              <a:buFont typeface="Arial"/>
              <a:buChar char="•"/>
            </a:pPr>
            <a:endParaRPr lang="en-US" dirty="0"/>
          </a:p>
        </p:txBody>
      </p:sp>
    </p:spTree>
    <p:extLst>
      <p:ext uri="{BB962C8B-B14F-4D97-AF65-F5344CB8AC3E}">
        <p14:creationId xmlns:p14="http://schemas.microsoft.com/office/powerpoint/2010/main" val="53381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6E9DEA1F-745E-D127-C282-9B5B6D92A573}"/>
              </a:ext>
            </a:extLst>
          </p:cNvPr>
          <p:cNvPicPr>
            <a:picLocks noChangeAspect="1"/>
          </p:cNvPicPr>
          <p:nvPr/>
        </p:nvPicPr>
        <p:blipFill>
          <a:blip r:embed="rId2"/>
          <a:stretch>
            <a:fillRect/>
          </a:stretch>
        </p:blipFill>
        <p:spPr>
          <a:xfrm>
            <a:off x="730362" y="610198"/>
            <a:ext cx="8155630" cy="5328963"/>
          </a:xfrm>
          <a:prstGeom prst="rect">
            <a:avLst/>
          </a:prstGeom>
        </p:spPr>
      </p:pic>
      <p:sp>
        <p:nvSpPr>
          <p:cNvPr id="4" name="Rectangle 3"/>
          <p:cNvSpPr/>
          <p:nvPr/>
        </p:nvSpPr>
        <p:spPr>
          <a:xfrm>
            <a:off x="0" y="0"/>
            <a:ext cx="568106" cy="6858000"/>
          </a:xfrm>
          <a:prstGeom prst="rect">
            <a:avLst/>
          </a:prstGeom>
          <a:solidFill>
            <a:srgbClr val="C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nut 4"/>
          <p:cNvSpPr/>
          <p:nvPr/>
        </p:nvSpPr>
        <p:spPr>
          <a:xfrm>
            <a:off x="634624" y="5206369"/>
            <a:ext cx="2617792" cy="409453"/>
          </a:xfrm>
          <a:prstGeom prst="donut">
            <a:avLst>
              <a:gd name="adj" fmla="val 11182"/>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Up Arrow 2"/>
          <p:cNvSpPr/>
          <p:nvPr/>
        </p:nvSpPr>
        <p:spPr>
          <a:xfrm>
            <a:off x="1637226" y="5700233"/>
            <a:ext cx="612588" cy="836706"/>
          </a:xfrm>
          <a:prstGeom prst="upArrow">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nut 7">
            <a:extLst>
              <a:ext uri="{FF2B5EF4-FFF2-40B4-BE49-F238E27FC236}">
                <a16:creationId xmlns:a16="http://schemas.microsoft.com/office/drawing/2014/main" id="{39F430C7-D5F1-3944-ADA5-61292A29FEEA}"/>
              </a:ext>
            </a:extLst>
          </p:cNvPr>
          <p:cNvSpPr/>
          <p:nvPr/>
        </p:nvSpPr>
        <p:spPr>
          <a:xfrm>
            <a:off x="6079070" y="1463613"/>
            <a:ext cx="2647679" cy="507425"/>
          </a:xfrm>
          <a:prstGeom prst="donut">
            <a:avLst>
              <a:gd name="adj" fmla="val 11182"/>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Up Arrow 8">
            <a:extLst>
              <a:ext uri="{FF2B5EF4-FFF2-40B4-BE49-F238E27FC236}">
                <a16:creationId xmlns:a16="http://schemas.microsoft.com/office/drawing/2014/main" id="{403C939C-DF9A-8344-9DB5-4EED462CB716}"/>
              </a:ext>
            </a:extLst>
          </p:cNvPr>
          <p:cNvSpPr/>
          <p:nvPr/>
        </p:nvSpPr>
        <p:spPr>
          <a:xfrm>
            <a:off x="7096615" y="2141593"/>
            <a:ext cx="612588" cy="836706"/>
          </a:xfrm>
          <a:prstGeom prst="upArrow">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86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C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18741" y="427786"/>
            <a:ext cx="7819811" cy="553998"/>
          </a:xfrm>
          <a:prstGeom prst="rect">
            <a:avLst/>
          </a:prstGeom>
          <a:noFill/>
        </p:spPr>
        <p:txBody>
          <a:bodyPr wrap="square" rtlCol="0">
            <a:spAutoFit/>
          </a:bodyPr>
          <a:lstStyle/>
          <a:p>
            <a:r>
              <a:rPr lang="en-US" sz="3000" b="1" dirty="0">
                <a:solidFill>
                  <a:srgbClr val="C300CD"/>
                </a:solidFill>
              </a:rPr>
              <a:t>Tips for filling out the Online Dynamic Form:</a:t>
            </a:r>
          </a:p>
        </p:txBody>
      </p:sp>
      <p:sp>
        <p:nvSpPr>
          <p:cNvPr id="5" name="TextBox 4"/>
          <p:cNvSpPr txBox="1"/>
          <p:nvPr/>
        </p:nvSpPr>
        <p:spPr>
          <a:xfrm>
            <a:off x="1152921" y="1158323"/>
            <a:ext cx="7218288" cy="4832092"/>
          </a:xfrm>
          <a:prstGeom prst="rect">
            <a:avLst/>
          </a:prstGeom>
          <a:noFill/>
        </p:spPr>
        <p:txBody>
          <a:bodyPr wrap="square" rtlCol="0">
            <a:spAutoFit/>
          </a:bodyPr>
          <a:lstStyle/>
          <a:p>
            <a:pPr marL="285750" indent="-285750">
              <a:buFont typeface="Arial"/>
              <a:buChar char="•"/>
            </a:pPr>
            <a:r>
              <a:rPr lang="en-US" sz="2000" b="1" dirty="0"/>
              <a:t>Make sure to put a parent email that is correct and accessible. (Information will be sent to the parent via this email.)</a:t>
            </a:r>
          </a:p>
          <a:p>
            <a:pPr marL="285750" indent="-285750">
              <a:buFont typeface="Arial"/>
              <a:buChar char="•"/>
            </a:pPr>
            <a:endParaRPr lang="en-US" sz="1200" b="1" dirty="0"/>
          </a:p>
          <a:p>
            <a:pPr marL="285750" indent="-285750">
              <a:buFont typeface="Arial"/>
              <a:buChar char="•"/>
            </a:pPr>
            <a:r>
              <a:rPr lang="en-US" sz="2000" b="1" dirty="0"/>
              <a:t>When you enter your classes, add as many courses as possible to increase your chances of getting a class. (Some classes at PHSC may fill up before it is your turn to register. It is recommended to have backup options!)</a:t>
            </a:r>
          </a:p>
          <a:p>
            <a:pPr marL="285750" indent="-285750">
              <a:buFont typeface="Arial"/>
              <a:buChar char="•"/>
            </a:pPr>
            <a:endParaRPr lang="en-US" sz="1200" b="1" dirty="0"/>
          </a:p>
          <a:p>
            <a:pPr marL="285750" indent="-285750">
              <a:buFont typeface="Arial"/>
              <a:buChar char="•"/>
            </a:pPr>
            <a:r>
              <a:rPr lang="en-US" sz="2000" b="1" dirty="0"/>
              <a:t>If you do not care if you take a course online or on campus, choose “PHSC on campus or online” to increase the number of sections available to you when it is time for registration.</a:t>
            </a:r>
          </a:p>
          <a:p>
            <a:pPr marL="285750" indent="-285750">
              <a:buFont typeface="Arial"/>
              <a:buChar char="•"/>
            </a:pPr>
            <a:endParaRPr lang="en-US" sz="1200" b="1" dirty="0"/>
          </a:p>
          <a:p>
            <a:pPr marL="285750" indent="-285750">
              <a:buFont typeface="Arial"/>
              <a:buChar char="•"/>
            </a:pPr>
            <a:r>
              <a:rPr lang="en-US" sz="2000" b="1" dirty="0"/>
              <a:t>Put “On High School Campus” for the courses offered at your high school </a:t>
            </a:r>
            <a:r>
              <a:rPr lang="en-US" sz="2000" b="1" dirty="0">
                <a:highlight>
                  <a:srgbClr val="FFFF00"/>
                </a:highlight>
              </a:rPr>
              <a:t>or through </a:t>
            </a:r>
            <a:r>
              <a:rPr lang="en-US" sz="2000" b="1" dirty="0" err="1">
                <a:highlight>
                  <a:srgbClr val="FFFF00"/>
                </a:highlight>
              </a:rPr>
              <a:t>eSchool</a:t>
            </a:r>
            <a:r>
              <a:rPr lang="en-US" sz="2000" b="1" dirty="0"/>
              <a:t>.</a:t>
            </a:r>
          </a:p>
          <a:p>
            <a:pPr marL="285750" indent="-285750">
              <a:buFont typeface="Arial"/>
              <a:buChar char="•"/>
            </a:pPr>
            <a:endParaRPr lang="en-US" sz="1200" b="1" dirty="0"/>
          </a:p>
          <a:p>
            <a:pPr marL="285750" indent="-285750">
              <a:buFont typeface="Arial"/>
              <a:buChar char="•"/>
            </a:pPr>
            <a:r>
              <a:rPr lang="en-US" sz="2000" b="1" u="sng" dirty="0">
                <a:solidFill>
                  <a:srgbClr val="C300CD"/>
                </a:solidFill>
              </a:rPr>
              <a:t>IMPORTANT</a:t>
            </a:r>
            <a:r>
              <a:rPr lang="en-US" sz="2000" b="1" dirty="0">
                <a:solidFill>
                  <a:srgbClr val="C300CD"/>
                </a:solidFill>
              </a:rPr>
              <a:t>! Make sure you hit </a:t>
            </a:r>
            <a:r>
              <a:rPr lang="en-US" sz="2000" b="1" dirty="0">
                <a:solidFill>
                  <a:srgbClr val="C300CD"/>
                </a:solidFill>
                <a:highlight>
                  <a:srgbClr val="FFFF00"/>
                </a:highlight>
              </a:rPr>
              <a:t>NEXT</a:t>
            </a:r>
            <a:r>
              <a:rPr lang="en-US" sz="2000" b="1" dirty="0">
                <a:solidFill>
                  <a:srgbClr val="C300CD"/>
                </a:solidFill>
              </a:rPr>
              <a:t> all the way to the end (the signature page).</a:t>
            </a:r>
          </a:p>
        </p:txBody>
      </p:sp>
    </p:spTree>
    <p:extLst>
      <p:ext uri="{BB962C8B-B14F-4D97-AF65-F5344CB8AC3E}">
        <p14:creationId xmlns:p14="http://schemas.microsoft.com/office/powerpoint/2010/main" val="392582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C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B31D128E-2037-AD40-A19D-43EF02D799FA}"/>
              </a:ext>
            </a:extLst>
          </p:cNvPr>
          <p:cNvPicPr>
            <a:picLocks noGrp="1" noChangeAspect="1"/>
          </p:cNvPicPr>
          <p:nvPr>
            <p:ph idx="1"/>
          </p:nvPr>
        </p:nvPicPr>
        <p:blipFill rotWithShape="1">
          <a:blip r:embed="rId2"/>
          <a:srcRect l="6230" r="8316"/>
          <a:stretch/>
        </p:blipFill>
        <p:spPr>
          <a:xfrm>
            <a:off x="677785" y="1214794"/>
            <a:ext cx="8240908" cy="4672763"/>
          </a:xfrm>
        </p:spPr>
      </p:pic>
      <p:sp>
        <p:nvSpPr>
          <p:cNvPr id="5" name="Donut 4"/>
          <p:cNvSpPr/>
          <p:nvPr/>
        </p:nvSpPr>
        <p:spPr>
          <a:xfrm>
            <a:off x="5893533" y="1785395"/>
            <a:ext cx="3025160" cy="922214"/>
          </a:xfrm>
          <a:prstGeom prst="donut">
            <a:avLst>
              <a:gd name="adj" fmla="val 7566"/>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051225" y="229926"/>
            <a:ext cx="2708727" cy="923330"/>
          </a:xfrm>
          <a:prstGeom prst="rect">
            <a:avLst/>
          </a:prstGeom>
          <a:noFill/>
        </p:spPr>
        <p:txBody>
          <a:bodyPr wrap="square" rtlCol="0">
            <a:spAutoFit/>
          </a:bodyPr>
          <a:lstStyle/>
          <a:p>
            <a:r>
              <a:rPr lang="en-US" dirty="0">
                <a:solidFill>
                  <a:srgbClr val="C300CD"/>
                </a:solidFill>
              </a:rPr>
              <a:t>This needs to be the same parent email that is linked to the parent account.</a:t>
            </a:r>
          </a:p>
        </p:txBody>
      </p:sp>
      <p:sp>
        <p:nvSpPr>
          <p:cNvPr id="6" name="Down Arrow 5"/>
          <p:cNvSpPr/>
          <p:nvPr/>
        </p:nvSpPr>
        <p:spPr>
          <a:xfrm>
            <a:off x="7157899" y="1157074"/>
            <a:ext cx="447369" cy="570601"/>
          </a:xfrm>
          <a:prstGeom prst="downArrow">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85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C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C04B7A6-5AAF-EA4A-B5B2-0161ED768B8B}"/>
              </a:ext>
            </a:extLst>
          </p:cNvPr>
          <p:cNvPicPr>
            <a:picLocks noChangeAspect="1"/>
          </p:cNvPicPr>
          <p:nvPr/>
        </p:nvPicPr>
        <p:blipFill>
          <a:blip r:embed="rId2"/>
          <a:stretch>
            <a:fillRect/>
          </a:stretch>
        </p:blipFill>
        <p:spPr>
          <a:xfrm>
            <a:off x="584120" y="379034"/>
            <a:ext cx="8559879" cy="5710268"/>
          </a:xfrm>
          <a:prstGeom prst="rect">
            <a:avLst/>
          </a:prstGeom>
        </p:spPr>
      </p:pic>
      <p:sp>
        <p:nvSpPr>
          <p:cNvPr id="2" name="Donut 1"/>
          <p:cNvSpPr/>
          <p:nvPr/>
        </p:nvSpPr>
        <p:spPr>
          <a:xfrm>
            <a:off x="1971069" y="2833636"/>
            <a:ext cx="2178901" cy="2039816"/>
          </a:xfrm>
          <a:prstGeom prst="donut">
            <a:avLst>
              <a:gd name="adj" fmla="val 3585"/>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wn Arrow 7">
            <a:extLst>
              <a:ext uri="{FF2B5EF4-FFF2-40B4-BE49-F238E27FC236}">
                <a16:creationId xmlns:a16="http://schemas.microsoft.com/office/drawing/2014/main" id="{6BEB7E9D-B799-6945-BF77-186417567C74}"/>
              </a:ext>
            </a:extLst>
          </p:cNvPr>
          <p:cNvSpPr/>
          <p:nvPr/>
        </p:nvSpPr>
        <p:spPr>
          <a:xfrm rot="7231400">
            <a:off x="3882133" y="4497718"/>
            <a:ext cx="447369" cy="570601"/>
          </a:xfrm>
          <a:prstGeom prst="downArrow">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328C50-1071-1F4A-81AA-530A760041D8}"/>
              </a:ext>
            </a:extLst>
          </p:cNvPr>
          <p:cNvSpPr txBox="1"/>
          <p:nvPr/>
        </p:nvSpPr>
        <p:spPr>
          <a:xfrm>
            <a:off x="4475237" y="4602544"/>
            <a:ext cx="3786111" cy="738664"/>
          </a:xfrm>
          <a:prstGeom prst="rect">
            <a:avLst/>
          </a:prstGeom>
          <a:noFill/>
        </p:spPr>
        <p:txBody>
          <a:bodyPr wrap="square" rtlCol="0">
            <a:spAutoFit/>
          </a:bodyPr>
          <a:lstStyle/>
          <a:p>
            <a:pPr>
              <a:spcAft>
                <a:spcPts val="600"/>
              </a:spcAft>
            </a:pPr>
            <a:r>
              <a:rPr lang="en-US" sz="1400" dirty="0">
                <a:solidFill>
                  <a:srgbClr val="C300CD"/>
                </a:solidFill>
              </a:rPr>
              <a:t>If the course is offered at your school campus or through Pasco </a:t>
            </a:r>
            <a:r>
              <a:rPr lang="en-US" sz="1400" dirty="0" err="1">
                <a:solidFill>
                  <a:srgbClr val="C300CD"/>
                </a:solidFill>
              </a:rPr>
              <a:t>eSchool</a:t>
            </a:r>
            <a:r>
              <a:rPr lang="en-US" sz="1400" dirty="0">
                <a:solidFill>
                  <a:srgbClr val="C300CD"/>
                </a:solidFill>
              </a:rPr>
              <a:t>, you must select “High School Campus”.</a:t>
            </a:r>
          </a:p>
        </p:txBody>
      </p:sp>
      <p:sp>
        <p:nvSpPr>
          <p:cNvPr id="3" name="TextBox 2">
            <a:extLst>
              <a:ext uri="{FF2B5EF4-FFF2-40B4-BE49-F238E27FC236}">
                <a16:creationId xmlns:a16="http://schemas.microsoft.com/office/drawing/2014/main" id="{69A5BE25-9FB0-ABF6-AB0D-0CB680425CFF}"/>
              </a:ext>
            </a:extLst>
          </p:cNvPr>
          <p:cNvSpPr txBox="1"/>
          <p:nvPr/>
        </p:nvSpPr>
        <p:spPr>
          <a:xfrm>
            <a:off x="2727326" y="5276740"/>
            <a:ext cx="3689348" cy="800219"/>
          </a:xfrm>
          <a:prstGeom prst="rect">
            <a:avLst/>
          </a:prstGeom>
          <a:noFill/>
        </p:spPr>
        <p:txBody>
          <a:bodyPr wrap="square" rtlCol="0">
            <a:spAutoFit/>
          </a:bodyPr>
          <a:lstStyle/>
          <a:p>
            <a:r>
              <a:rPr lang="en-US" sz="1400" dirty="0">
                <a:solidFill>
                  <a:srgbClr val="C300CD"/>
                </a:solidFill>
              </a:rPr>
              <a:t>Be sure to include backup options for the courses you plan to take through PHSC.</a:t>
            </a:r>
          </a:p>
          <a:p>
            <a:endParaRPr lang="en-US" dirty="0"/>
          </a:p>
        </p:txBody>
      </p:sp>
      <p:pic>
        <p:nvPicPr>
          <p:cNvPr id="6" name="Picture 5">
            <a:extLst>
              <a:ext uri="{FF2B5EF4-FFF2-40B4-BE49-F238E27FC236}">
                <a16:creationId xmlns:a16="http://schemas.microsoft.com/office/drawing/2014/main" id="{B58EFD48-8C18-BEA9-EE57-29D36C6B431A}"/>
              </a:ext>
            </a:extLst>
          </p:cNvPr>
          <p:cNvPicPr>
            <a:picLocks noChangeAspect="1"/>
          </p:cNvPicPr>
          <p:nvPr/>
        </p:nvPicPr>
        <p:blipFill>
          <a:blip r:embed="rId3"/>
          <a:stretch>
            <a:fillRect/>
          </a:stretch>
        </p:blipFill>
        <p:spPr>
          <a:xfrm>
            <a:off x="2150174" y="4971876"/>
            <a:ext cx="646232" cy="566977"/>
          </a:xfrm>
          <a:prstGeom prst="rect">
            <a:avLst/>
          </a:prstGeom>
        </p:spPr>
      </p:pic>
    </p:spTree>
    <p:extLst>
      <p:ext uri="{BB962C8B-B14F-4D97-AF65-F5344CB8AC3E}">
        <p14:creationId xmlns:p14="http://schemas.microsoft.com/office/powerpoint/2010/main" val="174825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C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49F3F062-A191-9743-A299-C4237726072B}"/>
              </a:ext>
            </a:extLst>
          </p:cNvPr>
          <p:cNvPicPr>
            <a:picLocks noGrp="1" noChangeAspect="1"/>
          </p:cNvPicPr>
          <p:nvPr>
            <p:ph idx="1"/>
          </p:nvPr>
        </p:nvPicPr>
        <p:blipFill rotWithShape="1">
          <a:blip r:embed="rId2"/>
          <a:srcRect l="3907" r="5697"/>
          <a:stretch/>
        </p:blipFill>
        <p:spPr>
          <a:xfrm>
            <a:off x="689812" y="1652537"/>
            <a:ext cx="8365845" cy="3610666"/>
          </a:xfrm>
        </p:spPr>
      </p:pic>
      <p:sp>
        <p:nvSpPr>
          <p:cNvPr id="5" name="TextBox 4"/>
          <p:cNvSpPr txBox="1"/>
          <p:nvPr/>
        </p:nvSpPr>
        <p:spPr>
          <a:xfrm>
            <a:off x="818741" y="427786"/>
            <a:ext cx="7819811" cy="1015663"/>
          </a:xfrm>
          <a:prstGeom prst="rect">
            <a:avLst/>
          </a:prstGeom>
          <a:noFill/>
        </p:spPr>
        <p:txBody>
          <a:bodyPr wrap="square" rtlCol="0">
            <a:spAutoFit/>
          </a:bodyPr>
          <a:lstStyle/>
          <a:p>
            <a:r>
              <a:rPr lang="en-US" sz="3000" b="1" dirty="0">
                <a:solidFill>
                  <a:srgbClr val="C300CD"/>
                </a:solidFill>
              </a:rPr>
              <a:t>Student must sign electronically for the Online Request Form to be processed.</a:t>
            </a:r>
          </a:p>
        </p:txBody>
      </p:sp>
      <p:sp>
        <p:nvSpPr>
          <p:cNvPr id="2" name="TextBox 1">
            <a:extLst>
              <a:ext uri="{FF2B5EF4-FFF2-40B4-BE49-F238E27FC236}">
                <a16:creationId xmlns:a16="http://schemas.microsoft.com/office/drawing/2014/main" id="{D94E9EC7-8AAC-76DB-131E-EE12A873A369}"/>
              </a:ext>
            </a:extLst>
          </p:cNvPr>
          <p:cNvSpPr txBox="1"/>
          <p:nvPr/>
        </p:nvSpPr>
        <p:spPr>
          <a:xfrm>
            <a:off x="807759" y="5472291"/>
            <a:ext cx="8129950" cy="1431161"/>
          </a:xfrm>
          <a:prstGeom prst="rect">
            <a:avLst/>
          </a:prstGeom>
          <a:noFill/>
        </p:spPr>
        <p:txBody>
          <a:bodyPr wrap="square" rtlCol="0">
            <a:spAutoFit/>
          </a:bodyPr>
          <a:lstStyle/>
          <a:p>
            <a:r>
              <a:rPr lang="en-US" sz="2300" b="1" u="sng" dirty="0">
                <a:solidFill>
                  <a:srgbClr val="C300CD"/>
                </a:solidFill>
              </a:rPr>
              <a:t>IMPORTANT: </a:t>
            </a:r>
            <a:r>
              <a:rPr lang="en-US" sz="2300" i="1" dirty="0">
                <a:solidFill>
                  <a:srgbClr val="C300CD"/>
                </a:solidFill>
              </a:rPr>
              <a:t>STUDENTS MUST COMPLETE THE DYNAMIC FORM ON OR BEFORE </a:t>
            </a:r>
            <a:r>
              <a:rPr lang="en-US" sz="2300" b="1" i="1" dirty="0">
                <a:solidFill>
                  <a:srgbClr val="C300CD"/>
                </a:solidFill>
              </a:rPr>
              <a:t>NOVEMBER 14</a:t>
            </a:r>
            <a:r>
              <a:rPr lang="en-US" sz="2300" b="1" i="1" baseline="30000" dirty="0">
                <a:solidFill>
                  <a:srgbClr val="C300CD"/>
                </a:solidFill>
              </a:rPr>
              <a:t>TH</a:t>
            </a:r>
            <a:r>
              <a:rPr lang="en-US" sz="2300" b="1" i="1" dirty="0">
                <a:solidFill>
                  <a:srgbClr val="C300CD"/>
                </a:solidFill>
              </a:rPr>
              <a:t> </a:t>
            </a:r>
            <a:r>
              <a:rPr lang="en-US" sz="2300" i="1" dirty="0">
                <a:solidFill>
                  <a:srgbClr val="C300CD"/>
                </a:solidFill>
              </a:rPr>
              <a:t>TO ENSURE APPROVAL BY ALL PARTIES BEFORE REGISTRATION BEGINS ON NOVEMBER 28</a:t>
            </a:r>
            <a:r>
              <a:rPr lang="en-US" sz="2300" i="1" baseline="30000" dirty="0">
                <a:solidFill>
                  <a:srgbClr val="C300CD"/>
                </a:solidFill>
              </a:rPr>
              <a:t>TH</a:t>
            </a:r>
            <a:endParaRPr lang="en-US" sz="2300" i="1" dirty="0">
              <a:solidFill>
                <a:srgbClr val="C300CD"/>
              </a:solidFill>
            </a:endParaRPr>
          </a:p>
          <a:p>
            <a:endParaRPr lang="en-US" dirty="0"/>
          </a:p>
        </p:txBody>
      </p:sp>
    </p:spTree>
    <p:extLst>
      <p:ext uri="{BB962C8B-B14F-4D97-AF65-F5344CB8AC3E}">
        <p14:creationId xmlns:p14="http://schemas.microsoft.com/office/powerpoint/2010/main" val="367786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107874" cy="6858000"/>
          </a:xfrm>
          <a:prstGeom prst="rect">
            <a:avLst/>
          </a:prstGeom>
          <a:solidFill>
            <a:schemeClr val="tx1">
              <a:lumMod val="75000"/>
              <a:lumOff val="2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TextBox 7"/>
          <p:cNvSpPr txBox="1"/>
          <p:nvPr/>
        </p:nvSpPr>
        <p:spPr>
          <a:xfrm>
            <a:off x="152400" y="1940513"/>
            <a:ext cx="2064989" cy="3170099"/>
          </a:xfrm>
          <a:prstGeom prst="rect">
            <a:avLst/>
          </a:prstGeom>
          <a:noFill/>
        </p:spPr>
        <p:txBody>
          <a:bodyPr wrap="none" rtlCol="0">
            <a:spAutoFit/>
          </a:bodyPr>
          <a:lstStyle/>
          <a:p>
            <a:r>
              <a:rPr lang="en-US" sz="20000" b="1" dirty="0">
                <a:solidFill>
                  <a:schemeClr val="bg1"/>
                </a:solidFill>
              </a:rPr>
              <a:t> 7</a:t>
            </a:r>
          </a:p>
        </p:txBody>
      </p:sp>
      <p:sp>
        <p:nvSpPr>
          <p:cNvPr id="9" name="TextBox 8"/>
          <p:cNvSpPr txBox="1"/>
          <p:nvPr/>
        </p:nvSpPr>
        <p:spPr>
          <a:xfrm>
            <a:off x="202527" y="1415807"/>
            <a:ext cx="2638003" cy="1446550"/>
          </a:xfrm>
          <a:prstGeom prst="rect">
            <a:avLst/>
          </a:prstGeom>
          <a:noFill/>
        </p:spPr>
        <p:txBody>
          <a:bodyPr wrap="square" rtlCol="0">
            <a:spAutoFit/>
          </a:bodyPr>
          <a:lstStyle/>
          <a:p>
            <a:pPr algn="ctr"/>
            <a:r>
              <a:rPr lang="en-US" sz="8800" b="1" dirty="0">
                <a:solidFill>
                  <a:srgbClr val="FFFFFF"/>
                </a:solidFill>
              </a:rPr>
              <a:t>STEP</a:t>
            </a:r>
          </a:p>
        </p:txBody>
      </p:sp>
      <p:sp>
        <p:nvSpPr>
          <p:cNvPr id="10" name="TextBox 9"/>
          <p:cNvSpPr txBox="1"/>
          <p:nvPr/>
        </p:nvSpPr>
        <p:spPr>
          <a:xfrm>
            <a:off x="3442053" y="1757769"/>
            <a:ext cx="5701947" cy="2862322"/>
          </a:xfrm>
          <a:prstGeom prst="rect">
            <a:avLst/>
          </a:prstGeom>
          <a:noFill/>
        </p:spPr>
        <p:txBody>
          <a:bodyPr wrap="square" rtlCol="0">
            <a:spAutoFit/>
          </a:bodyPr>
          <a:lstStyle/>
          <a:p>
            <a:r>
              <a:rPr lang="en-US" sz="6000" b="1" dirty="0">
                <a:solidFill>
                  <a:schemeClr val="tx1">
                    <a:lumMod val="75000"/>
                    <a:lumOff val="25000"/>
                  </a:schemeClr>
                </a:solidFill>
              </a:rPr>
              <a:t>Parent/Guardian Signs Terms and Conditions</a:t>
            </a:r>
          </a:p>
        </p:txBody>
      </p:sp>
    </p:spTree>
    <p:extLst>
      <p:ext uri="{BB962C8B-B14F-4D97-AF65-F5344CB8AC3E}">
        <p14:creationId xmlns:p14="http://schemas.microsoft.com/office/powerpoint/2010/main" val="383152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40404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52921" y="1353632"/>
            <a:ext cx="7218288" cy="2554545"/>
          </a:xfrm>
          <a:prstGeom prst="rect">
            <a:avLst/>
          </a:prstGeom>
          <a:noFill/>
        </p:spPr>
        <p:txBody>
          <a:bodyPr wrap="square" rtlCol="0">
            <a:spAutoFit/>
          </a:bodyPr>
          <a:lstStyle/>
          <a:p>
            <a:pPr marL="285750" indent="-285750">
              <a:buFont typeface="Arial"/>
              <a:buChar char="•"/>
            </a:pPr>
            <a:r>
              <a:rPr lang="en-US" sz="2000" b="0" i="0" dirty="0">
                <a:solidFill>
                  <a:srgbClr val="000000"/>
                </a:solidFill>
                <a:effectLst/>
              </a:rPr>
              <a:t>Parent(s) receive an email notification and must log in to the Dual Enrollment Online Request Form and digitally sign the Terms and Conditions for their child’s participation in the Dual Enrollment Program by the established deadline provided by the school district</a:t>
            </a:r>
          </a:p>
          <a:p>
            <a:endParaRPr lang="en-US" sz="2000" b="1" dirty="0"/>
          </a:p>
          <a:p>
            <a:pPr marL="285750" indent="-285750">
              <a:buFont typeface="Arial"/>
              <a:buChar char="•"/>
            </a:pPr>
            <a:r>
              <a:rPr lang="en-US" sz="2000" b="1" u="sng" dirty="0"/>
              <a:t>IMPORTANT</a:t>
            </a:r>
            <a:r>
              <a:rPr lang="en-US" sz="2000" b="1" dirty="0"/>
              <a:t>! If email confirmation is not received, check spam for an email from “forms@phsc.edu”</a:t>
            </a:r>
          </a:p>
        </p:txBody>
      </p:sp>
      <p:sp>
        <p:nvSpPr>
          <p:cNvPr id="5" name="TextBox 4"/>
          <p:cNvSpPr txBox="1"/>
          <p:nvPr/>
        </p:nvSpPr>
        <p:spPr>
          <a:xfrm>
            <a:off x="818741" y="427786"/>
            <a:ext cx="7819811" cy="553998"/>
          </a:xfrm>
          <a:prstGeom prst="rect">
            <a:avLst/>
          </a:prstGeom>
          <a:noFill/>
        </p:spPr>
        <p:txBody>
          <a:bodyPr wrap="square" rtlCol="0">
            <a:spAutoFit/>
          </a:bodyPr>
          <a:lstStyle/>
          <a:p>
            <a:r>
              <a:rPr lang="en-US" sz="3000" b="1" dirty="0">
                <a:solidFill>
                  <a:srgbClr val="000000"/>
                </a:solidFill>
              </a:rPr>
              <a:t>Creating a parent account:</a:t>
            </a:r>
          </a:p>
        </p:txBody>
      </p:sp>
      <p:pic>
        <p:nvPicPr>
          <p:cNvPr id="2" name="Picture 1">
            <a:extLst>
              <a:ext uri="{FF2B5EF4-FFF2-40B4-BE49-F238E27FC236}">
                <a16:creationId xmlns:a16="http://schemas.microsoft.com/office/drawing/2014/main" id="{5D8B4612-C887-C56A-B3B9-ED20315937C6}"/>
              </a:ext>
            </a:extLst>
          </p:cNvPr>
          <p:cNvPicPr>
            <a:picLocks noChangeAspect="1"/>
          </p:cNvPicPr>
          <p:nvPr/>
        </p:nvPicPr>
        <p:blipFill>
          <a:blip r:embed="rId2"/>
          <a:stretch>
            <a:fillRect/>
          </a:stretch>
        </p:blipFill>
        <p:spPr>
          <a:xfrm>
            <a:off x="662208" y="3908177"/>
            <a:ext cx="8352244" cy="2755631"/>
          </a:xfrm>
          <a:prstGeom prst="rect">
            <a:avLst/>
          </a:prstGeom>
        </p:spPr>
      </p:pic>
      <p:sp>
        <p:nvSpPr>
          <p:cNvPr id="6" name="Donut 7">
            <a:extLst>
              <a:ext uri="{FF2B5EF4-FFF2-40B4-BE49-F238E27FC236}">
                <a16:creationId xmlns:a16="http://schemas.microsoft.com/office/drawing/2014/main" id="{CB8E120C-7EB8-CC75-DEC8-27C051753D14}"/>
              </a:ext>
            </a:extLst>
          </p:cNvPr>
          <p:cNvSpPr/>
          <p:nvPr/>
        </p:nvSpPr>
        <p:spPr>
          <a:xfrm>
            <a:off x="431389" y="6176501"/>
            <a:ext cx="1770273" cy="507425"/>
          </a:xfrm>
          <a:prstGeom prst="donut">
            <a:avLst>
              <a:gd name="adj" fmla="val 11182"/>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686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3EC6A-DD85-E14C-A647-121A11BC95D0}"/>
              </a:ext>
            </a:extLst>
          </p:cNvPr>
          <p:cNvPicPr>
            <a:picLocks noChangeAspect="1"/>
          </p:cNvPicPr>
          <p:nvPr/>
        </p:nvPicPr>
        <p:blipFill>
          <a:blip r:embed="rId2"/>
          <a:stretch>
            <a:fillRect/>
          </a:stretch>
        </p:blipFill>
        <p:spPr>
          <a:xfrm>
            <a:off x="1849283" y="2342085"/>
            <a:ext cx="5299434" cy="3653199"/>
          </a:xfrm>
          <a:prstGeom prst="rect">
            <a:avLst/>
          </a:prstGeom>
        </p:spPr>
      </p:pic>
      <p:sp>
        <p:nvSpPr>
          <p:cNvPr id="4" name="Rectangle 3"/>
          <p:cNvSpPr/>
          <p:nvPr/>
        </p:nvSpPr>
        <p:spPr>
          <a:xfrm>
            <a:off x="0" y="0"/>
            <a:ext cx="568106" cy="6858000"/>
          </a:xfrm>
          <a:prstGeom prst="rect">
            <a:avLst/>
          </a:prstGeom>
          <a:solidFill>
            <a:srgbClr val="40404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71785" y="862716"/>
            <a:ext cx="7510576"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t>If it is the first time completing the online Dynamic Form, the parent/guardian will need to create a new account (see below). </a:t>
            </a:r>
          </a:p>
          <a:p>
            <a:pPr marL="342900" indent="-342900">
              <a:buFont typeface="Arial" panose="020B0604020202020204" pitchFamily="34" charset="0"/>
              <a:buChar char="•"/>
            </a:pPr>
            <a:r>
              <a:rPr lang="en-US" sz="2000" b="1" dirty="0"/>
              <a:t>Parents of returning Dual Enrollment students can log in directly.</a:t>
            </a:r>
          </a:p>
        </p:txBody>
      </p:sp>
      <p:sp>
        <p:nvSpPr>
          <p:cNvPr id="8" name="Down Arrow 7">
            <a:extLst>
              <a:ext uri="{FF2B5EF4-FFF2-40B4-BE49-F238E27FC236}">
                <a16:creationId xmlns:a16="http://schemas.microsoft.com/office/drawing/2014/main" id="{8E0D70F5-3EF6-4342-B7C0-C3628FD508DB}"/>
              </a:ext>
            </a:extLst>
          </p:cNvPr>
          <p:cNvSpPr/>
          <p:nvPr/>
        </p:nvSpPr>
        <p:spPr>
          <a:xfrm rot="10800000">
            <a:off x="2503326" y="5822209"/>
            <a:ext cx="447369" cy="782776"/>
          </a:xfrm>
          <a:prstGeom prst="downArrow">
            <a:avLst/>
          </a:prstGeom>
          <a:solidFill>
            <a:srgbClr val="C300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nut 7">
            <a:extLst>
              <a:ext uri="{FF2B5EF4-FFF2-40B4-BE49-F238E27FC236}">
                <a16:creationId xmlns:a16="http://schemas.microsoft.com/office/drawing/2014/main" id="{247A470A-44E4-0AC5-558C-FCDF75B7AC47}"/>
              </a:ext>
            </a:extLst>
          </p:cNvPr>
          <p:cNvSpPr/>
          <p:nvPr/>
        </p:nvSpPr>
        <p:spPr>
          <a:xfrm>
            <a:off x="1849283" y="5200231"/>
            <a:ext cx="1755459" cy="570601"/>
          </a:xfrm>
          <a:prstGeom prst="donut">
            <a:avLst>
              <a:gd name="adj" fmla="val 11182"/>
            </a:avLst>
          </a:prstGeom>
          <a:solidFill>
            <a:srgbClr val="C300CD"/>
          </a:solidFill>
          <a:ln>
            <a:solidFill>
              <a:srgbClr val="C300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211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107874" cy="6858000"/>
          </a:xfrm>
          <a:prstGeom prst="rect">
            <a:avLst/>
          </a:prstGeom>
          <a:solidFill>
            <a:srgbClr val="33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02527" y="2348886"/>
            <a:ext cx="2722220" cy="2400657"/>
          </a:xfrm>
          <a:prstGeom prst="rect">
            <a:avLst/>
          </a:prstGeom>
          <a:noFill/>
        </p:spPr>
        <p:txBody>
          <a:bodyPr wrap="none" rtlCol="0">
            <a:spAutoFit/>
          </a:bodyPr>
          <a:lstStyle/>
          <a:p>
            <a:r>
              <a:rPr lang="en-US" sz="15000" b="1" dirty="0">
                <a:solidFill>
                  <a:schemeClr val="bg1"/>
                </a:solidFill>
              </a:rPr>
              <a:t>1-3</a:t>
            </a:r>
          </a:p>
        </p:txBody>
      </p:sp>
      <p:sp>
        <p:nvSpPr>
          <p:cNvPr id="9" name="TextBox 8"/>
          <p:cNvSpPr txBox="1"/>
          <p:nvPr/>
        </p:nvSpPr>
        <p:spPr>
          <a:xfrm>
            <a:off x="71021" y="1415807"/>
            <a:ext cx="3036853" cy="1446550"/>
          </a:xfrm>
          <a:prstGeom prst="rect">
            <a:avLst/>
          </a:prstGeom>
          <a:noFill/>
        </p:spPr>
        <p:txBody>
          <a:bodyPr wrap="square" rtlCol="0">
            <a:spAutoFit/>
          </a:bodyPr>
          <a:lstStyle/>
          <a:p>
            <a:pPr algn="ctr"/>
            <a:r>
              <a:rPr lang="en-US" sz="8800" b="1" dirty="0">
                <a:solidFill>
                  <a:srgbClr val="FFFFFF"/>
                </a:solidFill>
              </a:rPr>
              <a:t>STEPS</a:t>
            </a:r>
          </a:p>
        </p:txBody>
      </p:sp>
      <p:sp>
        <p:nvSpPr>
          <p:cNvPr id="10" name="TextBox 9"/>
          <p:cNvSpPr txBox="1"/>
          <p:nvPr/>
        </p:nvSpPr>
        <p:spPr>
          <a:xfrm>
            <a:off x="3442054" y="1707615"/>
            <a:ext cx="4862319" cy="3785652"/>
          </a:xfrm>
          <a:prstGeom prst="rect">
            <a:avLst/>
          </a:prstGeom>
          <a:noFill/>
        </p:spPr>
        <p:txBody>
          <a:bodyPr wrap="square" rtlCol="0">
            <a:spAutoFit/>
          </a:bodyPr>
          <a:lstStyle/>
          <a:p>
            <a:r>
              <a:rPr lang="en-US" sz="6000" b="1" dirty="0">
                <a:solidFill>
                  <a:srgbClr val="3366FF"/>
                </a:solidFill>
              </a:rPr>
              <a:t>Student Meets Requirements and Applies to PHSC</a:t>
            </a:r>
          </a:p>
        </p:txBody>
      </p:sp>
    </p:spTree>
    <p:extLst>
      <p:ext uri="{BB962C8B-B14F-4D97-AF65-F5344CB8AC3E}">
        <p14:creationId xmlns:p14="http://schemas.microsoft.com/office/powerpoint/2010/main" val="218408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chemeClr val="tx1">
              <a:lumMod val="75000"/>
              <a:lumOff val="2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0EA21DEA-2768-AA43-9225-70F4F1EE51ED}"/>
              </a:ext>
            </a:extLst>
          </p:cNvPr>
          <p:cNvPicPr>
            <a:picLocks noGrp="1" noChangeAspect="1"/>
          </p:cNvPicPr>
          <p:nvPr>
            <p:ph idx="1"/>
          </p:nvPr>
        </p:nvPicPr>
        <p:blipFill rotWithShape="1">
          <a:blip r:embed="rId2"/>
          <a:srcRect l="3608" r="5616"/>
          <a:stretch/>
        </p:blipFill>
        <p:spPr>
          <a:xfrm>
            <a:off x="736849" y="2875083"/>
            <a:ext cx="8215099" cy="3530814"/>
          </a:xfrm>
        </p:spPr>
      </p:pic>
      <p:sp>
        <p:nvSpPr>
          <p:cNvPr id="5" name="TextBox 4"/>
          <p:cNvSpPr txBox="1"/>
          <p:nvPr/>
        </p:nvSpPr>
        <p:spPr>
          <a:xfrm>
            <a:off x="818741" y="738505"/>
            <a:ext cx="7819811" cy="1938992"/>
          </a:xfrm>
          <a:prstGeom prst="rect">
            <a:avLst/>
          </a:prstGeom>
          <a:noFill/>
        </p:spPr>
        <p:txBody>
          <a:bodyPr wrap="square" rtlCol="0">
            <a:spAutoFit/>
          </a:bodyPr>
          <a:lstStyle/>
          <a:p>
            <a:r>
              <a:rPr lang="en-US" sz="3000" b="1" dirty="0">
                <a:solidFill>
                  <a:schemeClr val="tx1">
                    <a:lumMod val="75000"/>
                    <a:lumOff val="25000"/>
                  </a:schemeClr>
                </a:solidFill>
              </a:rPr>
              <a:t>IMPORTANT: The parent/guardian must sign electronically for the student’s Online Request Form to be processed and sent to the high school counselor for approval.</a:t>
            </a:r>
          </a:p>
        </p:txBody>
      </p:sp>
    </p:spTree>
    <p:extLst>
      <p:ext uri="{BB962C8B-B14F-4D97-AF65-F5344CB8AC3E}">
        <p14:creationId xmlns:p14="http://schemas.microsoft.com/office/powerpoint/2010/main" val="207496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107874" cy="6858000"/>
          </a:xfrm>
          <a:prstGeom prst="rect">
            <a:avLst/>
          </a:prstGeom>
          <a:solidFill>
            <a:srgbClr val="EA040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TextBox 7"/>
          <p:cNvSpPr txBox="1"/>
          <p:nvPr/>
        </p:nvSpPr>
        <p:spPr>
          <a:xfrm>
            <a:off x="152400" y="1940513"/>
            <a:ext cx="2064989" cy="3170099"/>
          </a:xfrm>
          <a:prstGeom prst="rect">
            <a:avLst/>
          </a:prstGeom>
          <a:noFill/>
        </p:spPr>
        <p:txBody>
          <a:bodyPr wrap="none" rtlCol="0">
            <a:spAutoFit/>
          </a:bodyPr>
          <a:lstStyle/>
          <a:p>
            <a:r>
              <a:rPr lang="en-US" sz="20000" b="1" dirty="0">
                <a:solidFill>
                  <a:schemeClr val="bg1"/>
                </a:solidFill>
              </a:rPr>
              <a:t> 8</a:t>
            </a:r>
          </a:p>
        </p:txBody>
      </p:sp>
      <p:sp>
        <p:nvSpPr>
          <p:cNvPr id="9" name="TextBox 8"/>
          <p:cNvSpPr txBox="1"/>
          <p:nvPr/>
        </p:nvSpPr>
        <p:spPr>
          <a:xfrm>
            <a:off x="202527" y="1415807"/>
            <a:ext cx="2638003" cy="1446550"/>
          </a:xfrm>
          <a:prstGeom prst="rect">
            <a:avLst/>
          </a:prstGeom>
          <a:noFill/>
        </p:spPr>
        <p:txBody>
          <a:bodyPr wrap="square" rtlCol="0">
            <a:spAutoFit/>
          </a:bodyPr>
          <a:lstStyle/>
          <a:p>
            <a:pPr algn="ctr"/>
            <a:r>
              <a:rPr lang="en-US" sz="8800" b="1" dirty="0">
                <a:solidFill>
                  <a:srgbClr val="FFFFFF"/>
                </a:solidFill>
              </a:rPr>
              <a:t>STEP</a:t>
            </a:r>
          </a:p>
        </p:txBody>
      </p:sp>
      <p:sp>
        <p:nvSpPr>
          <p:cNvPr id="10" name="TextBox 9"/>
          <p:cNvSpPr txBox="1"/>
          <p:nvPr/>
        </p:nvSpPr>
        <p:spPr>
          <a:xfrm>
            <a:off x="3442053" y="1757769"/>
            <a:ext cx="5701947" cy="2862322"/>
          </a:xfrm>
          <a:prstGeom prst="rect">
            <a:avLst/>
          </a:prstGeom>
          <a:noFill/>
        </p:spPr>
        <p:txBody>
          <a:bodyPr wrap="square" rtlCol="0">
            <a:spAutoFit/>
          </a:bodyPr>
          <a:lstStyle/>
          <a:p>
            <a:r>
              <a:rPr lang="en-US" sz="6000" b="1" dirty="0">
                <a:solidFill>
                  <a:srgbClr val="EA0408"/>
                </a:solidFill>
              </a:rPr>
              <a:t>HS Counselor Processes Online Request Form</a:t>
            </a:r>
          </a:p>
        </p:txBody>
      </p:sp>
    </p:spTree>
    <p:extLst>
      <p:ext uri="{BB962C8B-B14F-4D97-AF65-F5344CB8AC3E}">
        <p14:creationId xmlns:p14="http://schemas.microsoft.com/office/powerpoint/2010/main" val="2606127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EA040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52921" y="1933788"/>
            <a:ext cx="7218288" cy="2215991"/>
          </a:xfrm>
          <a:prstGeom prst="rect">
            <a:avLst/>
          </a:prstGeom>
          <a:noFill/>
        </p:spPr>
        <p:txBody>
          <a:bodyPr wrap="square" rtlCol="0">
            <a:spAutoFit/>
          </a:bodyPr>
          <a:lstStyle/>
          <a:p>
            <a:pPr marL="285750" indent="-285750">
              <a:buFont typeface="Arial"/>
              <a:buChar char="•"/>
            </a:pPr>
            <a:r>
              <a:rPr lang="en-US" sz="2000" b="1" dirty="0"/>
              <a:t>If the parent approval and signature form goes through correctly on the Dynamic Form, it will get sent to the school counselors to fill out their part and submit supporting documentation.</a:t>
            </a:r>
          </a:p>
          <a:p>
            <a:pPr marL="285750" indent="-285750">
              <a:buFont typeface="Arial"/>
              <a:buChar char="•"/>
            </a:pPr>
            <a:endParaRPr lang="en-US" b="1" dirty="0"/>
          </a:p>
          <a:p>
            <a:pPr marL="285750" indent="-285750">
              <a:buFont typeface="Arial"/>
              <a:buChar char="•"/>
            </a:pPr>
            <a:r>
              <a:rPr lang="en-US" sz="2000" b="1" dirty="0"/>
              <a:t>Once the counselor approves the form, it will be sent to PHSC for approval by the academic advisor.</a:t>
            </a:r>
          </a:p>
        </p:txBody>
      </p:sp>
      <p:sp>
        <p:nvSpPr>
          <p:cNvPr id="5" name="TextBox 4"/>
          <p:cNvSpPr txBox="1"/>
          <p:nvPr/>
        </p:nvSpPr>
        <p:spPr>
          <a:xfrm>
            <a:off x="818741" y="427786"/>
            <a:ext cx="7819811" cy="1015663"/>
          </a:xfrm>
          <a:prstGeom prst="rect">
            <a:avLst/>
          </a:prstGeom>
          <a:noFill/>
        </p:spPr>
        <p:txBody>
          <a:bodyPr wrap="square" rtlCol="0">
            <a:spAutoFit/>
          </a:bodyPr>
          <a:lstStyle/>
          <a:p>
            <a:r>
              <a:rPr lang="en-US" sz="3000" b="1" dirty="0">
                <a:solidFill>
                  <a:srgbClr val="FF0000"/>
                </a:solidFill>
              </a:rPr>
              <a:t>HS counselor processes the student’s Online Request Form.</a:t>
            </a:r>
          </a:p>
        </p:txBody>
      </p:sp>
    </p:spTree>
    <p:extLst>
      <p:ext uri="{BB962C8B-B14F-4D97-AF65-F5344CB8AC3E}">
        <p14:creationId xmlns:p14="http://schemas.microsoft.com/office/powerpoint/2010/main" val="2199071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107874" cy="6858000"/>
          </a:xfrm>
          <a:prstGeom prst="rect">
            <a:avLst/>
          </a:prstGeom>
          <a:solidFill>
            <a:srgbClr val="5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TextBox 7"/>
          <p:cNvSpPr txBox="1"/>
          <p:nvPr/>
        </p:nvSpPr>
        <p:spPr>
          <a:xfrm>
            <a:off x="152400" y="1940513"/>
            <a:ext cx="2064989" cy="3170099"/>
          </a:xfrm>
          <a:prstGeom prst="rect">
            <a:avLst/>
          </a:prstGeom>
          <a:noFill/>
        </p:spPr>
        <p:txBody>
          <a:bodyPr wrap="none" rtlCol="0">
            <a:spAutoFit/>
          </a:bodyPr>
          <a:lstStyle/>
          <a:p>
            <a:r>
              <a:rPr lang="en-US" sz="20000" b="1" dirty="0">
                <a:solidFill>
                  <a:schemeClr val="bg1"/>
                </a:solidFill>
              </a:rPr>
              <a:t> 9</a:t>
            </a:r>
          </a:p>
        </p:txBody>
      </p:sp>
      <p:sp>
        <p:nvSpPr>
          <p:cNvPr id="9" name="TextBox 8"/>
          <p:cNvSpPr txBox="1"/>
          <p:nvPr/>
        </p:nvSpPr>
        <p:spPr>
          <a:xfrm>
            <a:off x="202527" y="1415807"/>
            <a:ext cx="2638003" cy="1446550"/>
          </a:xfrm>
          <a:prstGeom prst="rect">
            <a:avLst/>
          </a:prstGeom>
          <a:noFill/>
        </p:spPr>
        <p:txBody>
          <a:bodyPr wrap="square" rtlCol="0">
            <a:spAutoFit/>
          </a:bodyPr>
          <a:lstStyle/>
          <a:p>
            <a:pPr algn="ctr"/>
            <a:r>
              <a:rPr lang="en-US" sz="8800" b="1" dirty="0">
                <a:solidFill>
                  <a:srgbClr val="FFFFFF"/>
                </a:solidFill>
              </a:rPr>
              <a:t>STEP</a:t>
            </a:r>
          </a:p>
        </p:txBody>
      </p:sp>
      <p:sp>
        <p:nvSpPr>
          <p:cNvPr id="10" name="TextBox 9"/>
          <p:cNvSpPr txBox="1"/>
          <p:nvPr/>
        </p:nvSpPr>
        <p:spPr>
          <a:xfrm>
            <a:off x="3310401" y="1662304"/>
            <a:ext cx="5701947" cy="2862322"/>
          </a:xfrm>
          <a:prstGeom prst="rect">
            <a:avLst/>
          </a:prstGeom>
          <a:noFill/>
        </p:spPr>
        <p:txBody>
          <a:bodyPr wrap="square" rtlCol="0">
            <a:spAutoFit/>
          </a:bodyPr>
          <a:lstStyle/>
          <a:p>
            <a:r>
              <a:rPr lang="en-US" sz="6000" b="1" dirty="0">
                <a:solidFill>
                  <a:srgbClr val="5300CD"/>
                </a:solidFill>
              </a:rPr>
              <a:t>PHSC Advisor Approves or Denies Courses</a:t>
            </a:r>
          </a:p>
        </p:txBody>
      </p:sp>
    </p:spTree>
    <p:extLst>
      <p:ext uri="{BB962C8B-B14F-4D97-AF65-F5344CB8AC3E}">
        <p14:creationId xmlns:p14="http://schemas.microsoft.com/office/powerpoint/2010/main" val="3399876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5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52921" y="1933788"/>
            <a:ext cx="7218288" cy="2308324"/>
          </a:xfrm>
          <a:prstGeom prst="rect">
            <a:avLst/>
          </a:prstGeom>
          <a:noFill/>
        </p:spPr>
        <p:txBody>
          <a:bodyPr wrap="square" rtlCol="0">
            <a:spAutoFit/>
          </a:bodyPr>
          <a:lstStyle/>
          <a:p>
            <a:pPr marL="285750" indent="-285750">
              <a:buFont typeface="Arial"/>
              <a:buChar char="•"/>
            </a:pPr>
            <a:r>
              <a:rPr lang="en-US" sz="2000" b="1" dirty="0"/>
              <a:t>Students will receive an email notification from a PHSC academic advisor of approved/denied courses by the deadline established by the school district.</a:t>
            </a:r>
          </a:p>
          <a:p>
            <a:endParaRPr lang="en-US" sz="1200" b="1" dirty="0"/>
          </a:p>
          <a:p>
            <a:pPr marL="285750" indent="-285750">
              <a:buFont typeface="Arial"/>
              <a:buChar char="•"/>
            </a:pPr>
            <a:r>
              <a:rPr lang="en-US" sz="2000" b="1" dirty="0"/>
              <a:t>This notification will be sent to the student’s </a:t>
            </a:r>
            <a:r>
              <a:rPr lang="en-US" sz="2000" b="1" u="sng" dirty="0"/>
              <a:t>PHSC email</a:t>
            </a:r>
            <a:r>
              <a:rPr lang="en-US" sz="2000" b="1" dirty="0"/>
              <a:t> only.</a:t>
            </a:r>
          </a:p>
          <a:p>
            <a:endParaRPr lang="en-US" sz="1200" b="1" dirty="0"/>
          </a:p>
          <a:p>
            <a:pPr marL="285750" indent="-285750">
              <a:buFont typeface="Arial"/>
              <a:buChar char="•"/>
            </a:pPr>
            <a:r>
              <a:rPr lang="en-US" sz="2000" b="1" dirty="0"/>
              <a:t>Students can access their student email account after logging in to </a:t>
            </a:r>
            <a:r>
              <a:rPr lang="en-US" sz="2000" b="1" dirty="0" err="1"/>
              <a:t>myPHSCportal</a:t>
            </a:r>
            <a:r>
              <a:rPr lang="en-US" sz="2000" b="1" dirty="0"/>
              <a:t> at </a:t>
            </a:r>
            <a:r>
              <a:rPr lang="en-US" sz="2000" b="1" u="sng" dirty="0"/>
              <a:t>https://my.phsc.edu/</a:t>
            </a:r>
          </a:p>
        </p:txBody>
      </p:sp>
      <p:sp>
        <p:nvSpPr>
          <p:cNvPr id="5" name="TextBox 4"/>
          <p:cNvSpPr txBox="1"/>
          <p:nvPr/>
        </p:nvSpPr>
        <p:spPr>
          <a:xfrm>
            <a:off x="818741" y="427786"/>
            <a:ext cx="7819811" cy="1015663"/>
          </a:xfrm>
          <a:prstGeom prst="rect">
            <a:avLst/>
          </a:prstGeom>
          <a:noFill/>
        </p:spPr>
        <p:txBody>
          <a:bodyPr wrap="square" rtlCol="0">
            <a:spAutoFit/>
          </a:bodyPr>
          <a:lstStyle/>
          <a:p>
            <a:r>
              <a:rPr lang="en-US" sz="3000" b="1" dirty="0">
                <a:solidFill>
                  <a:srgbClr val="5300CD"/>
                </a:solidFill>
              </a:rPr>
              <a:t>PHSC academic advisor approves or denies courses.</a:t>
            </a:r>
          </a:p>
        </p:txBody>
      </p:sp>
    </p:spTree>
    <p:extLst>
      <p:ext uri="{BB962C8B-B14F-4D97-AF65-F5344CB8AC3E}">
        <p14:creationId xmlns:p14="http://schemas.microsoft.com/office/powerpoint/2010/main" val="122096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7469DF-B554-5B44-A4D6-B85B8E24D11A}"/>
              </a:ext>
            </a:extLst>
          </p:cNvPr>
          <p:cNvPicPr>
            <a:picLocks noChangeAspect="1"/>
          </p:cNvPicPr>
          <p:nvPr/>
        </p:nvPicPr>
        <p:blipFill>
          <a:blip r:embed="rId2"/>
          <a:stretch>
            <a:fillRect/>
          </a:stretch>
        </p:blipFill>
        <p:spPr>
          <a:xfrm>
            <a:off x="649537" y="415475"/>
            <a:ext cx="8112626" cy="6074858"/>
          </a:xfrm>
          <a:prstGeom prst="rect">
            <a:avLst/>
          </a:prstGeom>
        </p:spPr>
      </p:pic>
      <p:sp>
        <p:nvSpPr>
          <p:cNvPr id="4" name="Rectangle 3"/>
          <p:cNvSpPr/>
          <p:nvPr/>
        </p:nvSpPr>
        <p:spPr>
          <a:xfrm>
            <a:off x="0" y="0"/>
            <a:ext cx="568106" cy="6858000"/>
          </a:xfrm>
          <a:prstGeom prst="rect">
            <a:avLst/>
          </a:prstGeom>
          <a:solidFill>
            <a:srgbClr val="5300C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nut 5">
            <a:extLst>
              <a:ext uri="{FF2B5EF4-FFF2-40B4-BE49-F238E27FC236}">
                <a16:creationId xmlns:a16="http://schemas.microsoft.com/office/drawing/2014/main" id="{5FD7673D-49F5-9F4A-880B-09AB3029338B}"/>
              </a:ext>
            </a:extLst>
          </p:cNvPr>
          <p:cNvSpPr/>
          <p:nvPr/>
        </p:nvSpPr>
        <p:spPr>
          <a:xfrm>
            <a:off x="4353614" y="3056160"/>
            <a:ext cx="4449788" cy="1797189"/>
          </a:xfrm>
          <a:prstGeom prst="donut">
            <a:avLst>
              <a:gd name="adj" fmla="val 3585"/>
            </a:avLst>
          </a:prstGeom>
          <a:solidFill>
            <a:srgbClr val="5300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wn Arrow 6">
            <a:extLst>
              <a:ext uri="{FF2B5EF4-FFF2-40B4-BE49-F238E27FC236}">
                <a16:creationId xmlns:a16="http://schemas.microsoft.com/office/drawing/2014/main" id="{0CE871E4-C6DD-EF42-B3CF-B03E8F5FEA63}"/>
              </a:ext>
            </a:extLst>
          </p:cNvPr>
          <p:cNvSpPr/>
          <p:nvPr/>
        </p:nvSpPr>
        <p:spPr>
          <a:xfrm rot="12775706">
            <a:off x="4229763" y="4362461"/>
            <a:ext cx="447369" cy="570601"/>
          </a:xfrm>
          <a:prstGeom prst="downArrow">
            <a:avLst/>
          </a:prstGeom>
          <a:solidFill>
            <a:srgbClr val="5300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64864D-6160-9D4E-B9DF-9FA6BCAD81DD}"/>
              </a:ext>
            </a:extLst>
          </p:cNvPr>
          <p:cNvSpPr txBox="1"/>
          <p:nvPr/>
        </p:nvSpPr>
        <p:spPr>
          <a:xfrm>
            <a:off x="2552282" y="4928434"/>
            <a:ext cx="6209882" cy="1277273"/>
          </a:xfrm>
          <a:prstGeom prst="rect">
            <a:avLst/>
          </a:prstGeom>
          <a:noFill/>
        </p:spPr>
        <p:txBody>
          <a:bodyPr wrap="square" rtlCol="0">
            <a:spAutoFit/>
          </a:bodyPr>
          <a:lstStyle/>
          <a:p>
            <a:pPr>
              <a:spcAft>
                <a:spcPts val="600"/>
              </a:spcAft>
            </a:pPr>
            <a:r>
              <a:rPr lang="en-US" dirty="0">
                <a:solidFill>
                  <a:srgbClr val="5300CD"/>
                </a:solidFill>
              </a:rPr>
              <a:t>If a course is denied by school counselor or PHSC Advisor, you can fill out a new form with a new course or to correct the error.</a:t>
            </a:r>
          </a:p>
          <a:p>
            <a:pPr>
              <a:spcAft>
                <a:spcPts val="600"/>
              </a:spcAft>
            </a:pPr>
            <a:r>
              <a:rPr lang="en-US" dirty="0">
                <a:solidFill>
                  <a:srgbClr val="5300CD"/>
                </a:solidFill>
              </a:rPr>
              <a:t>You may need to re-list the courses that were already approved in the first dynamic form.</a:t>
            </a:r>
          </a:p>
        </p:txBody>
      </p:sp>
    </p:spTree>
    <p:extLst>
      <p:ext uri="{BB962C8B-B14F-4D97-AF65-F5344CB8AC3E}">
        <p14:creationId xmlns:p14="http://schemas.microsoft.com/office/powerpoint/2010/main" val="2256357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107874" cy="6858000"/>
          </a:xfrm>
          <a:prstGeom prst="rect">
            <a:avLst/>
          </a:prstGeom>
          <a:solidFill>
            <a:srgbClr val="FED5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TextBox 7"/>
          <p:cNvSpPr txBox="1"/>
          <p:nvPr/>
        </p:nvSpPr>
        <p:spPr>
          <a:xfrm>
            <a:off x="152400" y="1940513"/>
            <a:ext cx="2784737" cy="3170099"/>
          </a:xfrm>
          <a:prstGeom prst="rect">
            <a:avLst/>
          </a:prstGeom>
          <a:noFill/>
        </p:spPr>
        <p:txBody>
          <a:bodyPr wrap="none" rtlCol="0">
            <a:spAutoFit/>
          </a:bodyPr>
          <a:lstStyle/>
          <a:p>
            <a:r>
              <a:rPr lang="en-US" sz="20000" b="1" dirty="0">
                <a:solidFill>
                  <a:schemeClr val="bg1"/>
                </a:solidFill>
              </a:rPr>
              <a:t>10</a:t>
            </a:r>
          </a:p>
        </p:txBody>
      </p:sp>
      <p:sp>
        <p:nvSpPr>
          <p:cNvPr id="9" name="TextBox 8"/>
          <p:cNvSpPr txBox="1"/>
          <p:nvPr/>
        </p:nvSpPr>
        <p:spPr>
          <a:xfrm>
            <a:off x="202527" y="1415807"/>
            <a:ext cx="2638003" cy="1446550"/>
          </a:xfrm>
          <a:prstGeom prst="rect">
            <a:avLst/>
          </a:prstGeom>
          <a:noFill/>
        </p:spPr>
        <p:txBody>
          <a:bodyPr wrap="square" rtlCol="0">
            <a:spAutoFit/>
          </a:bodyPr>
          <a:lstStyle/>
          <a:p>
            <a:pPr algn="ctr"/>
            <a:r>
              <a:rPr lang="en-US" sz="8800" b="1" dirty="0">
                <a:solidFill>
                  <a:srgbClr val="FFFFFF"/>
                </a:solidFill>
              </a:rPr>
              <a:t>STEP</a:t>
            </a:r>
          </a:p>
        </p:txBody>
      </p:sp>
      <p:sp>
        <p:nvSpPr>
          <p:cNvPr id="10" name="TextBox 9"/>
          <p:cNvSpPr txBox="1"/>
          <p:nvPr/>
        </p:nvSpPr>
        <p:spPr>
          <a:xfrm>
            <a:off x="3442053" y="1323257"/>
            <a:ext cx="4377759" cy="3785652"/>
          </a:xfrm>
          <a:prstGeom prst="rect">
            <a:avLst/>
          </a:prstGeom>
          <a:noFill/>
        </p:spPr>
        <p:txBody>
          <a:bodyPr wrap="square" rtlCol="0">
            <a:spAutoFit/>
          </a:bodyPr>
          <a:lstStyle/>
          <a:p>
            <a:r>
              <a:rPr lang="en-US" sz="6000" b="1" dirty="0">
                <a:solidFill>
                  <a:srgbClr val="FED509"/>
                </a:solidFill>
              </a:rPr>
              <a:t>Student Completes DE Online Orientation</a:t>
            </a:r>
          </a:p>
        </p:txBody>
      </p:sp>
    </p:spTree>
    <p:extLst>
      <p:ext uri="{BB962C8B-B14F-4D97-AF65-F5344CB8AC3E}">
        <p14:creationId xmlns:p14="http://schemas.microsoft.com/office/powerpoint/2010/main" val="35659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FED5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18741" y="427786"/>
            <a:ext cx="7819811" cy="553998"/>
          </a:xfrm>
          <a:prstGeom prst="rect">
            <a:avLst/>
          </a:prstGeom>
          <a:noFill/>
        </p:spPr>
        <p:txBody>
          <a:bodyPr wrap="square" rtlCol="0">
            <a:spAutoFit/>
          </a:bodyPr>
          <a:lstStyle/>
          <a:p>
            <a:r>
              <a:rPr lang="en-US" sz="3000" b="1" dirty="0">
                <a:solidFill>
                  <a:srgbClr val="FED509"/>
                </a:solidFill>
              </a:rPr>
              <a:t>Completing the DE Orientation:</a:t>
            </a:r>
          </a:p>
        </p:txBody>
      </p:sp>
      <p:sp>
        <p:nvSpPr>
          <p:cNvPr id="5" name="TextBox 4"/>
          <p:cNvSpPr txBox="1"/>
          <p:nvPr/>
        </p:nvSpPr>
        <p:spPr>
          <a:xfrm>
            <a:off x="1152921" y="1243872"/>
            <a:ext cx="7218288" cy="5201424"/>
          </a:xfrm>
          <a:prstGeom prst="rect">
            <a:avLst/>
          </a:prstGeom>
          <a:noFill/>
        </p:spPr>
        <p:txBody>
          <a:bodyPr wrap="square" rtlCol="0">
            <a:spAutoFit/>
          </a:bodyPr>
          <a:lstStyle/>
          <a:p>
            <a:pPr marL="285750" indent="-285750">
              <a:buFont typeface="Arial"/>
              <a:buChar char="•"/>
            </a:pPr>
            <a:r>
              <a:rPr lang="en-US" sz="2000" b="1" u="sng" dirty="0"/>
              <a:t>All dual enrollment students</a:t>
            </a:r>
            <a:r>
              <a:rPr lang="en-US" sz="2000" b="1" dirty="0"/>
              <a:t> must successfully complete the Dual Enrollment Orientation prior to registering for classes.</a:t>
            </a:r>
          </a:p>
          <a:p>
            <a:pPr marL="742950" lvl="1" indent="-285750">
              <a:buFont typeface="Courier New"/>
              <a:buChar char="o"/>
            </a:pPr>
            <a:r>
              <a:rPr lang="en-US" dirty="0"/>
              <a:t>Students who have not completed this orientation will have a hold on their accounts and will not be able to register until the course has been completed.</a:t>
            </a:r>
          </a:p>
          <a:p>
            <a:pPr marL="742950" lvl="1" indent="-285750">
              <a:buFont typeface="Courier New"/>
              <a:buChar char="o"/>
            </a:pPr>
            <a:r>
              <a:rPr lang="en-US" dirty="0"/>
              <a:t>All new dual enrollment students who have successfully completed the Dual Enrollment application are automatically enrolled in the Dual Enrollment New Student Orientation course.</a:t>
            </a:r>
          </a:p>
          <a:p>
            <a:pPr marL="742950" lvl="1" indent="-285750">
              <a:buFont typeface="Courier New"/>
              <a:buChar char="o"/>
            </a:pPr>
            <a:r>
              <a:rPr lang="en-US" dirty="0"/>
              <a:t>Students only need to complete this course ONCE. (It will meet the requirement for all future semesters.)</a:t>
            </a:r>
          </a:p>
          <a:p>
            <a:pPr lvl="1"/>
            <a:endParaRPr lang="en-US" u="sng" dirty="0"/>
          </a:p>
          <a:p>
            <a:pPr marL="285750" indent="-285750">
              <a:buFont typeface="Arial"/>
              <a:buChar char="•"/>
            </a:pPr>
            <a:r>
              <a:rPr lang="en-US" sz="2000" b="1" dirty="0"/>
              <a:t>The DE Orientation can be found via the </a:t>
            </a:r>
            <a:r>
              <a:rPr lang="en-US" sz="2000" b="1" dirty="0" err="1"/>
              <a:t>myPHSC</a:t>
            </a:r>
            <a:r>
              <a:rPr lang="en-US" sz="2000" b="1" dirty="0"/>
              <a:t> portal in the Canvas learning platform.</a:t>
            </a:r>
          </a:p>
          <a:p>
            <a:pPr marL="742950" lvl="1" indent="-285750">
              <a:buFont typeface="Courier New"/>
              <a:buChar char="o"/>
            </a:pPr>
            <a:r>
              <a:rPr lang="en-US" dirty="0"/>
              <a:t>Accept the invitation (in Canvas) to join the Dual Enrollment Online Orientation.</a:t>
            </a:r>
          </a:p>
          <a:p>
            <a:pPr marL="742950" lvl="1" indent="-285750">
              <a:buFont typeface="Courier New"/>
              <a:buChar char="o"/>
            </a:pPr>
            <a:r>
              <a:rPr lang="en-US" dirty="0"/>
              <a:t>If you do not see the invitation to accept at the top of the Canvas page, the Dual Enrollment Online Orientation can be found under the “Courses” tab.</a:t>
            </a:r>
          </a:p>
        </p:txBody>
      </p:sp>
    </p:spTree>
    <p:extLst>
      <p:ext uri="{BB962C8B-B14F-4D97-AF65-F5344CB8AC3E}">
        <p14:creationId xmlns:p14="http://schemas.microsoft.com/office/powerpoint/2010/main" val="914339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FED5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18741" y="427786"/>
            <a:ext cx="7819811" cy="553998"/>
          </a:xfrm>
          <a:prstGeom prst="rect">
            <a:avLst/>
          </a:prstGeom>
          <a:noFill/>
        </p:spPr>
        <p:txBody>
          <a:bodyPr wrap="square" rtlCol="0">
            <a:spAutoFit/>
          </a:bodyPr>
          <a:lstStyle/>
          <a:p>
            <a:r>
              <a:rPr lang="en-US" sz="3000" b="1" dirty="0">
                <a:solidFill>
                  <a:srgbClr val="FED509"/>
                </a:solidFill>
              </a:rPr>
              <a:t>Completing the Online Readiness Course:</a:t>
            </a:r>
          </a:p>
        </p:txBody>
      </p:sp>
      <p:sp>
        <p:nvSpPr>
          <p:cNvPr id="5" name="TextBox 4"/>
          <p:cNvSpPr txBox="1"/>
          <p:nvPr/>
        </p:nvSpPr>
        <p:spPr>
          <a:xfrm>
            <a:off x="1152921" y="1243872"/>
            <a:ext cx="7218288" cy="4678204"/>
          </a:xfrm>
          <a:prstGeom prst="rect">
            <a:avLst/>
          </a:prstGeom>
          <a:noFill/>
        </p:spPr>
        <p:txBody>
          <a:bodyPr wrap="square" rtlCol="0">
            <a:spAutoFit/>
          </a:bodyPr>
          <a:lstStyle/>
          <a:p>
            <a:pPr marL="285750" indent="-285750">
              <a:buFont typeface="Arial"/>
              <a:buChar char="•"/>
            </a:pPr>
            <a:r>
              <a:rPr lang="en-US" sz="2000" b="1" u="sng" dirty="0"/>
              <a:t>Any student who wants to register for an online Dual Enrollment class through PHSC</a:t>
            </a:r>
            <a:r>
              <a:rPr lang="en-US" sz="2000" b="1" dirty="0"/>
              <a:t> must complete the Online Readiness Course.</a:t>
            </a:r>
          </a:p>
          <a:p>
            <a:pPr marL="742950" lvl="1" indent="-285750">
              <a:buFont typeface="Courier New"/>
              <a:buChar char="o"/>
            </a:pPr>
            <a:r>
              <a:rPr lang="en-US" dirty="0"/>
              <a:t>The Online Readiness Course can be taken after the student completes the Dual Enrollment New Student Orientation.</a:t>
            </a:r>
          </a:p>
          <a:p>
            <a:pPr marL="742950" lvl="1" indent="-285750">
              <a:buFont typeface="Courier New"/>
              <a:buChar char="o"/>
            </a:pPr>
            <a:r>
              <a:rPr lang="en-US" dirty="0"/>
              <a:t>The course can be found in the “Courses” tab in Canvas.</a:t>
            </a:r>
          </a:p>
          <a:p>
            <a:pPr marL="742950" lvl="1" indent="-285750">
              <a:buFont typeface="Courier New"/>
              <a:buChar char="o"/>
            </a:pPr>
            <a:r>
              <a:rPr lang="en-US" dirty="0"/>
              <a:t>Students only need to complete this course ONCE. (It will meet the requirement for all future semesters.)</a:t>
            </a:r>
          </a:p>
          <a:p>
            <a:pPr marL="742950" lvl="1" indent="-285750">
              <a:buFont typeface="Courier New"/>
              <a:buChar char="o"/>
            </a:pPr>
            <a:endParaRPr lang="en-US" dirty="0"/>
          </a:p>
          <a:p>
            <a:pPr marL="285750" indent="-285750">
              <a:buFont typeface="Arial"/>
              <a:buChar char="•"/>
            </a:pPr>
            <a:r>
              <a:rPr lang="en-US" sz="2000" b="1" dirty="0"/>
              <a:t>On average, students are able to complete the Online Readiness Course in 2 hours.</a:t>
            </a:r>
          </a:p>
          <a:p>
            <a:pPr marL="742950" lvl="1" indent="-285750">
              <a:buFont typeface="Courier New"/>
              <a:buChar char="o"/>
            </a:pPr>
            <a:r>
              <a:rPr lang="en-US" dirty="0"/>
              <a:t>The course requires students to work through five modules and obtain a score of 80% or higher on the final assessment.</a:t>
            </a:r>
          </a:p>
          <a:p>
            <a:pPr marL="742950" lvl="1" indent="-285750">
              <a:buFont typeface="Courier New"/>
              <a:buChar char="o"/>
            </a:pPr>
            <a:r>
              <a:rPr lang="en-US" dirty="0"/>
              <a:t>Students do not need to complete the course in one sitting and retests are allowed on the assessment.</a:t>
            </a:r>
          </a:p>
          <a:p>
            <a:pPr marL="285750" indent="-285750">
              <a:buFont typeface="Courier New"/>
              <a:buChar char="o"/>
            </a:pPr>
            <a:endParaRPr lang="en-US" dirty="0"/>
          </a:p>
        </p:txBody>
      </p:sp>
    </p:spTree>
    <p:extLst>
      <p:ext uri="{BB962C8B-B14F-4D97-AF65-F5344CB8AC3E}">
        <p14:creationId xmlns:p14="http://schemas.microsoft.com/office/powerpoint/2010/main" val="3753777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107874" cy="6858000"/>
          </a:xfrm>
          <a:prstGeom prst="rect">
            <a:avLst/>
          </a:prstGeom>
          <a:solidFill>
            <a:srgbClr val="17B1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TextBox 7"/>
          <p:cNvSpPr txBox="1"/>
          <p:nvPr/>
        </p:nvSpPr>
        <p:spPr>
          <a:xfrm>
            <a:off x="135691" y="1940513"/>
            <a:ext cx="2784737" cy="3170099"/>
          </a:xfrm>
          <a:prstGeom prst="rect">
            <a:avLst/>
          </a:prstGeom>
          <a:noFill/>
        </p:spPr>
        <p:txBody>
          <a:bodyPr wrap="none" rtlCol="0">
            <a:spAutoFit/>
          </a:bodyPr>
          <a:lstStyle/>
          <a:p>
            <a:r>
              <a:rPr lang="en-US" sz="20000" b="1" dirty="0">
                <a:solidFill>
                  <a:schemeClr val="bg1"/>
                </a:solidFill>
              </a:rPr>
              <a:t>11</a:t>
            </a:r>
          </a:p>
        </p:txBody>
      </p:sp>
      <p:sp>
        <p:nvSpPr>
          <p:cNvPr id="9" name="TextBox 8"/>
          <p:cNvSpPr txBox="1"/>
          <p:nvPr/>
        </p:nvSpPr>
        <p:spPr>
          <a:xfrm>
            <a:off x="202527" y="1415807"/>
            <a:ext cx="2638003" cy="1446550"/>
          </a:xfrm>
          <a:prstGeom prst="rect">
            <a:avLst/>
          </a:prstGeom>
          <a:noFill/>
        </p:spPr>
        <p:txBody>
          <a:bodyPr wrap="square" rtlCol="0">
            <a:spAutoFit/>
          </a:bodyPr>
          <a:lstStyle/>
          <a:p>
            <a:pPr algn="ctr"/>
            <a:r>
              <a:rPr lang="en-US" sz="8800" b="1" dirty="0">
                <a:solidFill>
                  <a:srgbClr val="FFFFFF"/>
                </a:solidFill>
              </a:rPr>
              <a:t>STEP</a:t>
            </a:r>
          </a:p>
        </p:txBody>
      </p:sp>
      <p:sp>
        <p:nvSpPr>
          <p:cNvPr id="10" name="TextBox 9"/>
          <p:cNvSpPr txBox="1"/>
          <p:nvPr/>
        </p:nvSpPr>
        <p:spPr>
          <a:xfrm>
            <a:off x="3442053" y="1323257"/>
            <a:ext cx="4377759" cy="3785652"/>
          </a:xfrm>
          <a:prstGeom prst="rect">
            <a:avLst/>
          </a:prstGeom>
          <a:noFill/>
        </p:spPr>
        <p:txBody>
          <a:bodyPr wrap="square" rtlCol="0">
            <a:spAutoFit/>
          </a:bodyPr>
          <a:lstStyle/>
          <a:p>
            <a:r>
              <a:rPr lang="en-US" sz="6000" b="1" dirty="0">
                <a:solidFill>
                  <a:srgbClr val="17B150"/>
                </a:solidFill>
              </a:rPr>
              <a:t>Student Registers for Approved Courses</a:t>
            </a:r>
          </a:p>
        </p:txBody>
      </p:sp>
    </p:spTree>
    <p:extLst>
      <p:ext uri="{BB962C8B-B14F-4D97-AF65-F5344CB8AC3E}">
        <p14:creationId xmlns:p14="http://schemas.microsoft.com/office/powerpoint/2010/main" val="113781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33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18741" y="427786"/>
            <a:ext cx="8114244" cy="553998"/>
          </a:xfrm>
          <a:prstGeom prst="rect">
            <a:avLst/>
          </a:prstGeom>
          <a:noFill/>
        </p:spPr>
        <p:txBody>
          <a:bodyPr wrap="square" rtlCol="0">
            <a:spAutoFit/>
          </a:bodyPr>
          <a:lstStyle/>
          <a:p>
            <a:r>
              <a:rPr lang="en-US" sz="3000" b="1" dirty="0">
                <a:solidFill>
                  <a:srgbClr val="3366FF"/>
                </a:solidFill>
              </a:rPr>
              <a:t>Requirements for Taking Dual Enrollment Classes:</a:t>
            </a:r>
          </a:p>
        </p:txBody>
      </p:sp>
      <p:sp>
        <p:nvSpPr>
          <p:cNvPr id="3" name="TextBox 2"/>
          <p:cNvSpPr txBox="1"/>
          <p:nvPr/>
        </p:nvSpPr>
        <p:spPr>
          <a:xfrm>
            <a:off x="1152920" y="1616389"/>
            <a:ext cx="7686279" cy="3847207"/>
          </a:xfrm>
          <a:prstGeom prst="rect">
            <a:avLst/>
          </a:prstGeom>
          <a:noFill/>
        </p:spPr>
        <p:txBody>
          <a:bodyPr wrap="square" rtlCol="0">
            <a:spAutoFit/>
          </a:bodyPr>
          <a:lstStyle/>
          <a:p>
            <a:pPr marL="285750" indent="-285750">
              <a:spcAft>
                <a:spcPts val="1200"/>
              </a:spcAft>
              <a:buFont typeface="Arial"/>
              <a:buChar char="•"/>
            </a:pPr>
            <a:r>
              <a:rPr lang="en-US" sz="2000" b="1" dirty="0"/>
              <a:t>Must have (and maintain) a minimum </a:t>
            </a:r>
            <a:r>
              <a:rPr lang="en-US" sz="2000" b="1" u="sng" dirty="0"/>
              <a:t>unweighted 3.000 GPA</a:t>
            </a:r>
            <a:r>
              <a:rPr lang="en-US" sz="2000" b="1" dirty="0"/>
              <a:t>.</a:t>
            </a:r>
          </a:p>
          <a:p>
            <a:endParaRPr lang="en-US" dirty="0"/>
          </a:p>
          <a:p>
            <a:pPr marL="285750" indent="-285750">
              <a:spcAft>
                <a:spcPts val="1200"/>
              </a:spcAft>
              <a:buFont typeface="Arial"/>
              <a:buChar char="•"/>
            </a:pPr>
            <a:r>
              <a:rPr lang="en-US" sz="2000" b="1" dirty="0"/>
              <a:t>Must have the following PERT, SAT, </a:t>
            </a:r>
            <a:r>
              <a:rPr lang="en-US" sz="2000" b="1" u="sng" dirty="0"/>
              <a:t>or</a:t>
            </a:r>
            <a:r>
              <a:rPr lang="en-US" sz="2000" b="1" dirty="0"/>
              <a:t> ACT test scores:</a:t>
            </a:r>
          </a:p>
          <a:p>
            <a:pPr lvl="2">
              <a:spcAft>
                <a:spcPts val="1200"/>
              </a:spcAft>
            </a:pPr>
            <a:endParaRPr lang="en-US" sz="1100" dirty="0"/>
          </a:p>
          <a:p>
            <a:pPr lvl="2">
              <a:spcAft>
                <a:spcPts val="1200"/>
              </a:spcAft>
            </a:pPr>
            <a:endParaRPr lang="en-US" sz="1100" dirty="0"/>
          </a:p>
          <a:p>
            <a:pPr lvl="2">
              <a:spcAft>
                <a:spcPts val="1200"/>
              </a:spcAft>
            </a:pPr>
            <a:endParaRPr lang="en-US" sz="1100" dirty="0"/>
          </a:p>
          <a:p>
            <a:pPr lvl="2">
              <a:spcAft>
                <a:spcPts val="1200"/>
              </a:spcAft>
            </a:pPr>
            <a:endParaRPr lang="en-US" sz="1100" dirty="0"/>
          </a:p>
          <a:p>
            <a:pPr lvl="2">
              <a:spcAft>
                <a:spcPts val="1200"/>
              </a:spcAft>
            </a:pPr>
            <a:endParaRPr lang="en-US" sz="1100" dirty="0"/>
          </a:p>
          <a:p>
            <a:pPr lvl="2">
              <a:spcAft>
                <a:spcPts val="1200"/>
              </a:spcAft>
            </a:pPr>
            <a:endParaRPr lang="en-US" sz="1100" dirty="0"/>
          </a:p>
          <a:p>
            <a:pPr algn="ctr">
              <a:spcAft>
                <a:spcPts val="1200"/>
              </a:spcAft>
            </a:pPr>
            <a:r>
              <a:rPr lang="en-US" sz="1200" dirty="0"/>
              <a:t>*Students are restricted to 12 total credit hours without having the minimum math score.</a:t>
            </a:r>
          </a:p>
          <a:p>
            <a:pPr lvl="1"/>
            <a:endParaRPr lang="en-US" dirty="0"/>
          </a:p>
        </p:txBody>
      </p:sp>
      <p:sp>
        <p:nvSpPr>
          <p:cNvPr id="6" name="TextBox 5">
            <a:extLst>
              <a:ext uri="{FF2B5EF4-FFF2-40B4-BE49-F238E27FC236}">
                <a16:creationId xmlns:a16="http://schemas.microsoft.com/office/drawing/2014/main" id="{3ED0825B-6530-A646-9AC1-168F09031F9A}"/>
              </a:ext>
            </a:extLst>
          </p:cNvPr>
          <p:cNvSpPr txBox="1"/>
          <p:nvPr/>
        </p:nvSpPr>
        <p:spPr>
          <a:xfrm>
            <a:off x="685883" y="2843781"/>
            <a:ext cx="2887636" cy="2077492"/>
          </a:xfrm>
          <a:prstGeom prst="rect">
            <a:avLst/>
          </a:prstGeom>
          <a:noFill/>
        </p:spPr>
        <p:txBody>
          <a:bodyPr wrap="square" rtlCol="0">
            <a:spAutoFit/>
          </a:bodyPr>
          <a:lstStyle/>
          <a:p>
            <a:pPr algn="ctr">
              <a:spcAft>
                <a:spcPts val="600"/>
              </a:spcAft>
            </a:pPr>
            <a:r>
              <a:rPr lang="en-US" sz="2000" b="1" u="sng" dirty="0">
                <a:solidFill>
                  <a:srgbClr val="3366FF"/>
                </a:solidFill>
              </a:rPr>
              <a:t>PERT</a:t>
            </a:r>
            <a:endParaRPr lang="en-US" sz="2000" b="1" u="sng" dirty="0"/>
          </a:p>
          <a:p>
            <a:pPr algn="ctr">
              <a:spcAft>
                <a:spcPts val="600"/>
              </a:spcAft>
            </a:pPr>
            <a:r>
              <a:rPr lang="en-US" dirty="0"/>
              <a:t>Reading – 106</a:t>
            </a:r>
          </a:p>
          <a:p>
            <a:pPr algn="ctr">
              <a:spcAft>
                <a:spcPts val="600"/>
              </a:spcAft>
            </a:pPr>
            <a:r>
              <a:rPr lang="en-US" dirty="0"/>
              <a:t>Writing – 103</a:t>
            </a:r>
          </a:p>
          <a:p>
            <a:pPr algn="ctr">
              <a:spcAft>
                <a:spcPts val="600"/>
              </a:spcAft>
            </a:pPr>
            <a:r>
              <a:rPr lang="en-US" dirty="0"/>
              <a:t>Math – 114*</a:t>
            </a:r>
          </a:p>
          <a:p>
            <a:pPr algn="ctr">
              <a:spcAft>
                <a:spcPts val="600"/>
              </a:spcAft>
            </a:pPr>
            <a:r>
              <a:rPr lang="en-US" sz="1200" dirty="0"/>
              <a:t>(123 for College Algebra and beyond)</a:t>
            </a:r>
          </a:p>
          <a:p>
            <a:pPr lvl="1" algn="ctr"/>
            <a:endParaRPr lang="en-US" dirty="0"/>
          </a:p>
        </p:txBody>
      </p:sp>
      <p:sp>
        <p:nvSpPr>
          <p:cNvPr id="7" name="TextBox 6">
            <a:extLst>
              <a:ext uri="{FF2B5EF4-FFF2-40B4-BE49-F238E27FC236}">
                <a16:creationId xmlns:a16="http://schemas.microsoft.com/office/drawing/2014/main" id="{7FD82E8A-3E0D-934E-9473-32C6DD3AC61E}"/>
              </a:ext>
            </a:extLst>
          </p:cNvPr>
          <p:cNvSpPr txBox="1"/>
          <p:nvPr/>
        </p:nvSpPr>
        <p:spPr>
          <a:xfrm>
            <a:off x="3365616" y="2843781"/>
            <a:ext cx="2887636" cy="2077492"/>
          </a:xfrm>
          <a:prstGeom prst="rect">
            <a:avLst/>
          </a:prstGeom>
          <a:noFill/>
        </p:spPr>
        <p:txBody>
          <a:bodyPr wrap="square" rtlCol="0">
            <a:spAutoFit/>
          </a:bodyPr>
          <a:lstStyle/>
          <a:p>
            <a:pPr algn="ctr">
              <a:spcAft>
                <a:spcPts val="600"/>
              </a:spcAft>
            </a:pPr>
            <a:r>
              <a:rPr lang="en-US" sz="2000" b="1" u="sng" dirty="0">
                <a:solidFill>
                  <a:srgbClr val="3366FF"/>
                </a:solidFill>
              </a:rPr>
              <a:t>SAT</a:t>
            </a:r>
            <a:endParaRPr lang="en-US" sz="2000" b="1" u="sng" dirty="0"/>
          </a:p>
          <a:p>
            <a:pPr algn="ctr">
              <a:spcAft>
                <a:spcPts val="600"/>
              </a:spcAft>
            </a:pPr>
            <a:r>
              <a:rPr lang="en-US" dirty="0"/>
              <a:t>Reading </a:t>
            </a:r>
            <a:r>
              <a:rPr lang="en-US"/>
              <a:t>– 24</a:t>
            </a:r>
            <a:endParaRPr lang="en-US" dirty="0"/>
          </a:p>
          <a:p>
            <a:pPr algn="ctr">
              <a:spcAft>
                <a:spcPts val="600"/>
              </a:spcAft>
            </a:pPr>
            <a:r>
              <a:rPr lang="en-US" dirty="0"/>
              <a:t>Writing – 25</a:t>
            </a:r>
          </a:p>
          <a:p>
            <a:pPr algn="ctr">
              <a:spcAft>
                <a:spcPts val="600"/>
              </a:spcAft>
            </a:pPr>
            <a:r>
              <a:rPr lang="en-US" dirty="0"/>
              <a:t>Math – 24*</a:t>
            </a:r>
          </a:p>
          <a:p>
            <a:pPr algn="ctr">
              <a:spcAft>
                <a:spcPts val="600"/>
              </a:spcAft>
            </a:pPr>
            <a:r>
              <a:rPr lang="en-US" sz="1200" dirty="0"/>
              <a:t>(26 for College Algebra and beyond)</a:t>
            </a:r>
          </a:p>
          <a:p>
            <a:pPr lvl="1" algn="ctr"/>
            <a:endParaRPr lang="en-US" dirty="0"/>
          </a:p>
        </p:txBody>
      </p:sp>
      <p:sp>
        <p:nvSpPr>
          <p:cNvPr id="8" name="TextBox 7">
            <a:extLst>
              <a:ext uri="{FF2B5EF4-FFF2-40B4-BE49-F238E27FC236}">
                <a16:creationId xmlns:a16="http://schemas.microsoft.com/office/drawing/2014/main" id="{6779E14F-57A3-A64B-A707-CBAA05B4B414}"/>
              </a:ext>
            </a:extLst>
          </p:cNvPr>
          <p:cNvSpPr txBox="1"/>
          <p:nvPr/>
        </p:nvSpPr>
        <p:spPr>
          <a:xfrm>
            <a:off x="6045349" y="2843781"/>
            <a:ext cx="2887636" cy="2077492"/>
          </a:xfrm>
          <a:prstGeom prst="rect">
            <a:avLst/>
          </a:prstGeom>
          <a:noFill/>
        </p:spPr>
        <p:txBody>
          <a:bodyPr wrap="square" rtlCol="0">
            <a:spAutoFit/>
          </a:bodyPr>
          <a:lstStyle/>
          <a:p>
            <a:pPr algn="ctr">
              <a:spcAft>
                <a:spcPts val="600"/>
              </a:spcAft>
            </a:pPr>
            <a:r>
              <a:rPr lang="en-US" sz="2000" b="1" u="sng" dirty="0">
                <a:solidFill>
                  <a:srgbClr val="3366FF"/>
                </a:solidFill>
              </a:rPr>
              <a:t>ACT</a:t>
            </a:r>
            <a:endParaRPr lang="en-US" sz="2000" b="1" u="sng" dirty="0"/>
          </a:p>
          <a:p>
            <a:pPr algn="ctr">
              <a:spcAft>
                <a:spcPts val="600"/>
              </a:spcAft>
            </a:pPr>
            <a:r>
              <a:rPr lang="en-US" dirty="0"/>
              <a:t>Reading – 19</a:t>
            </a:r>
          </a:p>
          <a:p>
            <a:pPr algn="ctr">
              <a:spcAft>
                <a:spcPts val="600"/>
              </a:spcAft>
            </a:pPr>
            <a:r>
              <a:rPr lang="en-US" dirty="0"/>
              <a:t>English – 17</a:t>
            </a:r>
          </a:p>
          <a:p>
            <a:pPr algn="ctr">
              <a:spcAft>
                <a:spcPts val="600"/>
              </a:spcAft>
            </a:pPr>
            <a:r>
              <a:rPr lang="en-US" dirty="0"/>
              <a:t>Math – 19*</a:t>
            </a:r>
          </a:p>
          <a:p>
            <a:pPr algn="ctr">
              <a:spcAft>
                <a:spcPts val="600"/>
              </a:spcAft>
            </a:pPr>
            <a:r>
              <a:rPr lang="en-US" sz="1200" dirty="0"/>
              <a:t>(21 for College Algebra and beyond)</a:t>
            </a:r>
          </a:p>
          <a:p>
            <a:pPr lvl="1" algn="ctr"/>
            <a:endParaRPr lang="en-US" dirty="0"/>
          </a:p>
        </p:txBody>
      </p:sp>
    </p:spTree>
    <p:extLst>
      <p:ext uri="{BB962C8B-B14F-4D97-AF65-F5344CB8AC3E}">
        <p14:creationId xmlns:p14="http://schemas.microsoft.com/office/powerpoint/2010/main" val="61403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17B1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18741" y="427786"/>
            <a:ext cx="7819811" cy="553998"/>
          </a:xfrm>
          <a:prstGeom prst="rect">
            <a:avLst/>
          </a:prstGeom>
          <a:noFill/>
        </p:spPr>
        <p:txBody>
          <a:bodyPr wrap="square" rtlCol="0">
            <a:spAutoFit/>
          </a:bodyPr>
          <a:lstStyle/>
          <a:p>
            <a:r>
              <a:rPr lang="en-US" sz="3000" b="1" dirty="0">
                <a:solidFill>
                  <a:srgbClr val="17B150"/>
                </a:solidFill>
              </a:rPr>
              <a:t>Registering for Classes</a:t>
            </a:r>
          </a:p>
        </p:txBody>
      </p:sp>
      <p:sp>
        <p:nvSpPr>
          <p:cNvPr id="5" name="TextBox 4"/>
          <p:cNvSpPr txBox="1"/>
          <p:nvPr/>
        </p:nvSpPr>
        <p:spPr>
          <a:xfrm>
            <a:off x="1206187" y="1062878"/>
            <a:ext cx="7218288" cy="5539978"/>
          </a:xfrm>
          <a:prstGeom prst="rect">
            <a:avLst/>
          </a:prstGeom>
          <a:noFill/>
        </p:spPr>
        <p:txBody>
          <a:bodyPr wrap="square" rtlCol="0">
            <a:spAutoFit/>
          </a:bodyPr>
          <a:lstStyle/>
          <a:p>
            <a:pPr marL="285750" indent="-285750">
              <a:buFont typeface="Arial"/>
              <a:buChar char="•"/>
            </a:pPr>
            <a:r>
              <a:rPr lang="en-US" sz="2000" b="1" dirty="0"/>
              <a:t>Assigned days for DE registration:</a:t>
            </a:r>
          </a:p>
          <a:p>
            <a:pPr marL="742950" lvl="1" indent="-285750">
              <a:buFont typeface="Arial"/>
              <a:buChar char="•"/>
            </a:pPr>
            <a:r>
              <a:rPr lang="en-US" sz="1600" dirty="0"/>
              <a:t>12</a:t>
            </a:r>
            <a:r>
              <a:rPr lang="en-US" sz="1600" baseline="30000" dirty="0"/>
              <a:t>th</a:t>
            </a:r>
            <a:r>
              <a:rPr lang="en-US" sz="1600" dirty="0"/>
              <a:t> grade students: Nov 28</a:t>
            </a:r>
            <a:r>
              <a:rPr lang="en-US" sz="1600" baseline="30000" dirty="0"/>
              <a:t>th </a:t>
            </a:r>
            <a:r>
              <a:rPr lang="en-US" sz="1600" dirty="0"/>
              <a:t>to Jan 8</a:t>
            </a:r>
            <a:r>
              <a:rPr lang="en-US" sz="1600" baseline="30000" dirty="0"/>
              <a:t>th</a:t>
            </a:r>
            <a:r>
              <a:rPr lang="en-US" sz="1600" dirty="0"/>
              <a:t> </a:t>
            </a:r>
          </a:p>
          <a:p>
            <a:pPr marL="742950" lvl="1" indent="-285750">
              <a:buFont typeface="Arial"/>
              <a:buChar char="•"/>
            </a:pPr>
            <a:r>
              <a:rPr lang="en-US" sz="1600" dirty="0"/>
              <a:t>11</a:t>
            </a:r>
            <a:r>
              <a:rPr lang="en-US" sz="1600" baseline="30000" dirty="0"/>
              <a:t>th</a:t>
            </a:r>
            <a:r>
              <a:rPr lang="en-US" sz="1600" dirty="0"/>
              <a:t> grade students: Nov 29</a:t>
            </a:r>
            <a:r>
              <a:rPr lang="en-US" sz="1600" baseline="30000" dirty="0"/>
              <a:t>th</a:t>
            </a:r>
            <a:r>
              <a:rPr lang="en-US" sz="1600" dirty="0"/>
              <a:t> to Jan 8</a:t>
            </a:r>
            <a:r>
              <a:rPr lang="en-US" sz="1600" baseline="30000" dirty="0"/>
              <a:t>th</a:t>
            </a:r>
            <a:r>
              <a:rPr lang="en-US" sz="1600" dirty="0"/>
              <a:t> </a:t>
            </a:r>
          </a:p>
          <a:p>
            <a:pPr marL="742950" lvl="1" indent="-285750">
              <a:buFont typeface="Arial"/>
              <a:buChar char="•"/>
            </a:pPr>
            <a:r>
              <a:rPr lang="en-US" sz="1600" dirty="0"/>
              <a:t>10</a:t>
            </a:r>
            <a:r>
              <a:rPr lang="en-US" sz="1600" baseline="30000" dirty="0"/>
              <a:t>th</a:t>
            </a:r>
            <a:r>
              <a:rPr lang="en-US" sz="1600" dirty="0"/>
              <a:t> grade students: Nov 30</a:t>
            </a:r>
            <a:r>
              <a:rPr lang="en-US" sz="1600" baseline="30000" dirty="0"/>
              <a:t>th</a:t>
            </a:r>
            <a:r>
              <a:rPr lang="en-US" sz="1600" dirty="0"/>
              <a:t> to Jan 8</a:t>
            </a:r>
            <a:r>
              <a:rPr lang="en-US" sz="1600" baseline="30000" dirty="0"/>
              <a:t>th</a:t>
            </a:r>
            <a:r>
              <a:rPr lang="en-US" sz="1600" dirty="0"/>
              <a:t> </a:t>
            </a:r>
          </a:p>
          <a:p>
            <a:pPr marL="742950" lvl="1" indent="-285750">
              <a:buFont typeface="Arial"/>
              <a:buChar char="•"/>
            </a:pPr>
            <a:r>
              <a:rPr lang="en-US" sz="1600" dirty="0"/>
              <a:t>9</a:t>
            </a:r>
            <a:r>
              <a:rPr lang="en-US" sz="1600" baseline="30000" dirty="0"/>
              <a:t>th</a:t>
            </a:r>
            <a:r>
              <a:rPr lang="en-US" sz="1600" dirty="0"/>
              <a:t> grade students: Dec 1</a:t>
            </a:r>
            <a:r>
              <a:rPr lang="en-US" sz="1600" baseline="30000" dirty="0"/>
              <a:t>st</a:t>
            </a:r>
            <a:r>
              <a:rPr lang="en-US" sz="1600" dirty="0"/>
              <a:t> to Jan 8</a:t>
            </a:r>
            <a:r>
              <a:rPr lang="en-US" sz="1600" baseline="30000" dirty="0"/>
              <a:t>th</a:t>
            </a:r>
            <a:r>
              <a:rPr lang="en-US" sz="1600" dirty="0"/>
              <a:t> </a:t>
            </a:r>
          </a:p>
          <a:p>
            <a:pPr lvl="1"/>
            <a:endParaRPr lang="en-US" sz="1600" dirty="0"/>
          </a:p>
          <a:p>
            <a:pPr marL="285750" indent="-285750">
              <a:buFont typeface="Arial"/>
              <a:buChar char="•"/>
            </a:pPr>
            <a:r>
              <a:rPr lang="en-US" sz="2000" b="1" i="0" dirty="0">
                <a:solidFill>
                  <a:srgbClr val="000000"/>
                </a:solidFill>
                <a:effectLst/>
              </a:rPr>
              <a:t>To register, students must log in to WISE student system and register for the approved courses to be taken online with PHSC, or on a PHSC campus.</a:t>
            </a:r>
            <a:endParaRPr lang="en-US" sz="2000" b="1" dirty="0"/>
          </a:p>
          <a:p>
            <a:pPr lvl="1"/>
            <a:endParaRPr lang="en-US" sz="2000" b="1" dirty="0"/>
          </a:p>
          <a:p>
            <a:pPr marL="285750" indent="-285750">
              <a:buFont typeface="Arial"/>
              <a:buChar char="•"/>
            </a:pPr>
            <a:r>
              <a:rPr lang="en-US" sz="2000" b="1" i="1" dirty="0"/>
              <a:t>NOTE: Students only need to register on WISE for the DE classes that they plan to take at PHSC on campus or PHSC online, NOT on the high school campus or Pasco </a:t>
            </a:r>
            <a:r>
              <a:rPr lang="en-US" sz="2000" b="1" i="1" dirty="0" err="1"/>
              <a:t>eSchool</a:t>
            </a:r>
            <a:r>
              <a:rPr lang="en-US" sz="2000" b="1" i="1" dirty="0"/>
              <a:t> online </a:t>
            </a:r>
            <a:r>
              <a:rPr lang="en-US" sz="2000" i="1" dirty="0"/>
              <a:t>(those will be handled by the school counselor through the student schedule and through Pasco </a:t>
            </a:r>
            <a:r>
              <a:rPr lang="en-US" sz="2000" i="1" dirty="0" err="1"/>
              <a:t>eSchool</a:t>
            </a:r>
            <a:r>
              <a:rPr lang="en-US" sz="2000" i="1" dirty="0"/>
              <a:t>)</a:t>
            </a:r>
            <a:endParaRPr lang="en-US" sz="2000" b="1" i="1" dirty="0"/>
          </a:p>
          <a:p>
            <a:endParaRPr lang="en-US" sz="2000" b="1" dirty="0"/>
          </a:p>
          <a:p>
            <a:pPr marL="285750" indent="-285750">
              <a:buFont typeface="Arial"/>
              <a:buChar char="•"/>
            </a:pPr>
            <a:r>
              <a:rPr lang="en-US" sz="2000" b="1" dirty="0"/>
              <a:t>Dual Enrollment Registration Dates and Times on PHSC website:</a:t>
            </a:r>
          </a:p>
          <a:p>
            <a:pPr marL="742950" lvl="1" indent="-285750">
              <a:buFont typeface="Courier New"/>
              <a:buChar char="o"/>
            </a:pPr>
            <a:r>
              <a:rPr lang="en-US" sz="1600" dirty="0">
                <a:hlinkClick r:id="rId2"/>
              </a:rPr>
              <a:t>https://admissions.phsc.edu/start/high-school/dual-enroll/dates</a:t>
            </a:r>
            <a:endParaRPr lang="en-US" sz="1600" dirty="0"/>
          </a:p>
          <a:p>
            <a:pPr marL="742950" lvl="1" indent="-285750">
              <a:buFont typeface="Arial"/>
              <a:buChar char="•"/>
            </a:pPr>
            <a:endParaRPr lang="en-US" dirty="0"/>
          </a:p>
        </p:txBody>
      </p:sp>
    </p:spTree>
    <p:extLst>
      <p:ext uri="{BB962C8B-B14F-4D97-AF65-F5344CB8AC3E}">
        <p14:creationId xmlns:p14="http://schemas.microsoft.com/office/powerpoint/2010/main" val="91298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17B1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18741" y="427786"/>
            <a:ext cx="7819811" cy="553998"/>
          </a:xfrm>
          <a:prstGeom prst="rect">
            <a:avLst/>
          </a:prstGeom>
          <a:noFill/>
        </p:spPr>
        <p:txBody>
          <a:bodyPr wrap="square" rtlCol="0">
            <a:spAutoFit/>
          </a:bodyPr>
          <a:lstStyle/>
          <a:p>
            <a:r>
              <a:rPr lang="en-US" sz="3000" b="1" dirty="0">
                <a:solidFill>
                  <a:srgbClr val="17B150"/>
                </a:solidFill>
              </a:rPr>
              <a:t>Registering for Classes</a:t>
            </a:r>
          </a:p>
        </p:txBody>
      </p:sp>
      <p:sp>
        <p:nvSpPr>
          <p:cNvPr id="5" name="TextBox 4"/>
          <p:cNvSpPr txBox="1"/>
          <p:nvPr/>
        </p:nvSpPr>
        <p:spPr>
          <a:xfrm>
            <a:off x="1017997" y="1346963"/>
            <a:ext cx="7421298" cy="5170646"/>
          </a:xfrm>
          <a:prstGeom prst="rect">
            <a:avLst/>
          </a:prstGeom>
          <a:noFill/>
        </p:spPr>
        <p:txBody>
          <a:bodyPr wrap="square" rtlCol="0">
            <a:spAutoFit/>
          </a:bodyPr>
          <a:lstStyle/>
          <a:p>
            <a:pPr marL="285750" indent="-285750">
              <a:buFont typeface="Arial"/>
              <a:buChar char="•"/>
            </a:pPr>
            <a:r>
              <a:rPr lang="en-US" sz="2000" b="1" dirty="0"/>
              <a:t>Be sure to contact your school counselor and/or administrator with a copy or screenshot of the DE courses you registered for with PHSC so that they can fix your schedule to give PHSC placeholders.</a:t>
            </a:r>
          </a:p>
          <a:p>
            <a:endParaRPr lang="en-US" sz="2000" b="1" dirty="0"/>
          </a:p>
          <a:p>
            <a:pPr marL="285750" indent="-285750">
              <a:buFont typeface="Arial"/>
              <a:buChar char="•"/>
            </a:pPr>
            <a:r>
              <a:rPr lang="en-US" sz="2000" b="1" dirty="0"/>
              <a:t>Counselor/Admin emails for each grade level:</a:t>
            </a:r>
          </a:p>
          <a:p>
            <a:pPr marL="742950" lvl="1" indent="-285750">
              <a:buFont typeface="Arial"/>
              <a:buChar char="•"/>
            </a:pPr>
            <a:r>
              <a:rPr lang="en-US" sz="1600" dirty="0"/>
              <a:t>12</a:t>
            </a:r>
            <a:r>
              <a:rPr lang="en-US" sz="1600" baseline="30000" dirty="0"/>
              <a:t>th</a:t>
            </a:r>
            <a:r>
              <a:rPr lang="en-US" sz="1600" dirty="0"/>
              <a:t> grade: </a:t>
            </a:r>
          </a:p>
          <a:p>
            <a:pPr marL="1200150" lvl="2" indent="-285750">
              <a:buFont typeface="Arial"/>
              <a:buChar char="•"/>
            </a:pPr>
            <a:r>
              <a:rPr lang="en-US" sz="1600" dirty="0"/>
              <a:t>Mrs. Cruz (ecruz@pasco.k12.fl.us) </a:t>
            </a:r>
          </a:p>
          <a:p>
            <a:pPr marL="1200150" lvl="2" indent="-285750">
              <a:buFont typeface="Arial"/>
              <a:buChar char="•"/>
            </a:pPr>
            <a:r>
              <a:rPr lang="en-US" sz="1600" dirty="0"/>
              <a:t>Mrs. Wasilewski (ewasilew@pasco.k12.fl.us)</a:t>
            </a:r>
          </a:p>
          <a:p>
            <a:pPr marL="742950" lvl="1" indent="-285750">
              <a:buFont typeface="Arial"/>
              <a:buChar char="•"/>
            </a:pPr>
            <a:r>
              <a:rPr lang="en-US" sz="1600" dirty="0"/>
              <a:t>11</a:t>
            </a:r>
            <a:r>
              <a:rPr lang="en-US" sz="1600" baseline="30000" dirty="0"/>
              <a:t>th</a:t>
            </a:r>
            <a:r>
              <a:rPr lang="en-US" sz="1600" dirty="0"/>
              <a:t> grade: </a:t>
            </a:r>
          </a:p>
          <a:p>
            <a:pPr marL="1200150" lvl="2" indent="-285750">
              <a:buFont typeface="Arial"/>
              <a:buChar char="•"/>
            </a:pPr>
            <a:r>
              <a:rPr lang="en-US" sz="1600" dirty="0"/>
              <a:t>Ms. Gillies (kgillies@pasco.k12.fl.us)</a:t>
            </a:r>
          </a:p>
          <a:p>
            <a:pPr marL="1200150" lvl="2" indent="-285750">
              <a:buFont typeface="Arial"/>
              <a:buChar char="•"/>
            </a:pPr>
            <a:r>
              <a:rPr lang="en-US" sz="1600" dirty="0"/>
              <a:t>Mrs. McCoy (amccoy@pasco.k12.fl.us)</a:t>
            </a:r>
          </a:p>
          <a:p>
            <a:pPr marL="742950" lvl="1" indent="-285750">
              <a:buFont typeface="Arial"/>
              <a:buChar char="•"/>
            </a:pPr>
            <a:r>
              <a:rPr lang="en-US" sz="1600" dirty="0"/>
              <a:t>10</a:t>
            </a:r>
            <a:r>
              <a:rPr lang="en-US" sz="1600" baseline="30000" dirty="0"/>
              <a:t>th</a:t>
            </a:r>
            <a:r>
              <a:rPr lang="en-US" sz="1600" dirty="0"/>
              <a:t> grade: </a:t>
            </a:r>
          </a:p>
          <a:p>
            <a:pPr marL="1200150" lvl="2" indent="-285750">
              <a:buFont typeface="Arial"/>
              <a:buChar char="•"/>
            </a:pPr>
            <a:r>
              <a:rPr lang="en-US" sz="1600" dirty="0"/>
              <a:t>Mr. Martinez (gomartin@pasco.k12.fl.us)</a:t>
            </a:r>
          </a:p>
          <a:p>
            <a:pPr marL="1200150" lvl="2" indent="-285750">
              <a:buFont typeface="Arial"/>
              <a:buChar char="•"/>
            </a:pPr>
            <a:r>
              <a:rPr lang="en-US" sz="1600" dirty="0"/>
              <a:t>Mrs. Yonkof (jingerso@pasco.k12.fl.us)</a:t>
            </a:r>
          </a:p>
          <a:p>
            <a:pPr marL="742950" lvl="1" indent="-285750">
              <a:buFont typeface="Arial"/>
              <a:buChar char="•"/>
            </a:pPr>
            <a:r>
              <a:rPr lang="en-US" sz="1600" dirty="0"/>
              <a:t>9</a:t>
            </a:r>
            <a:r>
              <a:rPr lang="en-US" sz="1600" baseline="30000" dirty="0"/>
              <a:t>th</a:t>
            </a:r>
            <a:r>
              <a:rPr lang="en-US" sz="1600" dirty="0"/>
              <a:t> grade: </a:t>
            </a:r>
          </a:p>
          <a:p>
            <a:pPr marL="1200150" lvl="2" indent="-285750">
              <a:buFont typeface="Arial"/>
              <a:buChar char="•"/>
            </a:pPr>
            <a:r>
              <a:rPr lang="en-US" sz="1600" dirty="0"/>
              <a:t>Mr. Boughton (jboughto@pasco.k12.fl.us)</a:t>
            </a:r>
          </a:p>
          <a:p>
            <a:pPr marL="1200150" lvl="2" indent="-285750">
              <a:buFont typeface="Arial"/>
              <a:buChar char="•"/>
            </a:pPr>
            <a:r>
              <a:rPr lang="en-US" sz="1600" dirty="0"/>
              <a:t>Mr. Hayes (mhayes@pasco.k12.fl.us)</a:t>
            </a:r>
          </a:p>
          <a:p>
            <a:pPr marL="742950" lvl="1" indent="-285750">
              <a:buFont typeface="Arial"/>
              <a:buChar char="•"/>
            </a:pPr>
            <a:endParaRPr lang="en-US" dirty="0"/>
          </a:p>
        </p:txBody>
      </p:sp>
    </p:spTree>
    <p:extLst>
      <p:ext uri="{BB962C8B-B14F-4D97-AF65-F5344CB8AC3E}">
        <p14:creationId xmlns:p14="http://schemas.microsoft.com/office/powerpoint/2010/main" val="1697221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231" y="1212121"/>
            <a:ext cx="8607040" cy="5755422"/>
          </a:xfrm>
          <a:prstGeom prst="rect">
            <a:avLst/>
          </a:prstGeom>
          <a:noFill/>
        </p:spPr>
        <p:txBody>
          <a:bodyPr wrap="square" rtlCol="0">
            <a:spAutoFit/>
          </a:bodyPr>
          <a:lstStyle/>
          <a:p>
            <a:pPr marL="285750" indent="-285750">
              <a:buFont typeface="Arial"/>
              <a:buChar char="•"/>
            </a:pPr>
            <a:r>
              <a:rPr lang="en-US" sz="1600" b="1" dirty="0"/>
              <a:t>Dual Enrollment FAQs: </a:t>
            </a:r>
          </a:p>
          <a:p>
            <a:pPr lvl="1"/>
            <a:r>
              <a:rPr lang="en-US" sz="1600" dirty="0">
                <a:hlinkClick r:id="rId2"/>
              </a:rPr>
              <a:t>https://admissions.phsc.edu/start/high-school/dual-enroll/faq</a:t>
            </a:r>
            <a:endParaRPr lang="en-US" sz="1600" dirty="0"/>
          </a:p>
          <a:p>
            <a:pPr lvl="1"/>
            <a:endParaRPr lang="en-US" sz="1600" dirty="0"/>
          </a:p>
          <a:p>
            <a:pPr marL="285750" indent="-285750">
              <a:buFont typeface="Arial"/>
              <a:buChar char="•"/>
            </a:pPr>
            <a:r>
              <a:rPr lang="en-US" sz="1600" b="1" dirty="0"/>
              <a:t>PHSC Academic Success Center:</a:t>
            </a:r>
          </a:p>
          <a:p>
            <a:pPr lvl="1"/>
            <a:r>
              <a:rPr lang="en-US" sz="1600" dirty="0">
                <a:hlinkClick r:id="rId3"/>
              </a:rPr>
              <a:t>https://academic-success.phsc.edu/</a:t>
            </a:r>
            <a:endParaRPr lang="en-US" sz="1600" dirty="0"/>
          </a:p>
          <a:p>
            <a:pPr lvl="1"/>
            <a:endParaRPr lang="en-US" sz="1600" dirty="0"/>
          </a:p>
          <a:p>
            <a:pPr marL="285750" indent="-285750">
              <a:buFont typeface="Arial"/>
              <a:buChar char="•"/>
            </a:pPr>
            <a:r>
              <a:rPr lang="en-US" sz="1600" b="1" dirty="0"/>
              <a:t>PHSC Student Success Resources:</a:t>
            </a:r>
            <a:endParaRPr lang="en-US" sz="1600" dirty="0"/>
          </a:p>
          <a:p>
            <a:pPr lvl="1"/>
            <a:r>
              <a:rPr lang="en-US" sz="1600" dirty="0">
                <a:hlinkClick r:id="rId4"/>
              </a:rPr>
              <a:t>https://advising.phsc.edu/resources/success</a:t>
            </a:r>
            <a:endParaRPr lang="en-US" sz="1600" dirty="0"/>
          </a:p>
          <a:p>
            <a:pPr lvl="1"/>
            <a:endParaRPr lang="en-US" sz="1600" dirty="0"/>
          </a:p>
          <a:p>
            <a:pPr marL="285750" indent="-285750">
              <a:buFont typeface="Arial"/>
              <a:buChar char="•"/>
            </a:pPr>
            <a:r>
              <a:rPr lang="en-US" sz="1600" b="1" dirty="0"/>
              <a:t>PERT Study Guide:</a:t>
            </a:r>
          </a:p>
          <a:p>
            <a:pPr lvl="1"/>
            <a:r>
              <a:rPr lang="en-US" sz="1600" dirty="0">
                <a:hlinkClick r:id="rId5"/>
              </a:rPr>
              <a:t>www.fldoe.org/core/fileparse.php/5592/urlt/0078248-pert-studentstudyguide.pdf</a:t>
            </a:r>
            <a:endParaRPr lang="en-US" sz="1600" dirty="0"/>
          </a:p>
          <a:p>
            <a:pPr lvl="1"/>
            <a:endParaRPr lang="en-US" sz="1600" dirty="0"/>
          </a:p>
          <a:p>
            <a:pPr marL="285750" indent="-285750">
              <a:buFont typeface="Arial"/>
              <a:buChar char="•"/>
            </a:pPr>
            <a:r>
              <a:rPr lang="en-US" sz="1600" b="1" dirty="0"/>
              <a:t>College Success Practice Tests:</a:t>
            </a:r>
          </a:p>
          <a:p>
            <a:pPr lvl="1"/>
            <a:r>
              <a:rPr lang="en-US" sz="1600" dirty="0">
                <a:hlinkClick r:id="rId6"/>
              </a:rPr>
              <a:t>https://college.measuredsuccess.com/mscollege/practiceTest2/</a:t>
            </a:r>
            <a:endParaRPr lang="en-US" sz="1600" dirty="0"/>
          </a:p>
          <a:p>
            <a:pPr lvl="1"/>
            <a:endParaRPr lang="en-US" sz="1600" dirty="0"/>
          </a:p>
          <a:p>
            <a:pPr marL="285750" indent="-285750">
              <a:buFont typeface="Arial"/>
              <a:buChar char="•"/>
            </a:pPr>
            <a:r>
              <a:rPr lang="en-US" sz="1600" b="1" dirty="0"/>
              <a:t>St. Pete College Free Online Prep Class:</a:t>
            </a:r>
          </a:p>
          <a:p>
            <a:pPr lvl="1"/>
            <a:r>
              <a:rPr lang="en-US" sz="1600" dirty="0">
                <a:hlinkClick r:id="rId7"/>
              </a:rPr>
              <a:t>https://mycoursessupport.spcollege.edu/free-online-courses-prepare-you-for-college.print</a:t>
            </a:r>
            <a:endParaRPr lang="en-US" sz="1600" dirty="0"/>
          </a:p>
          <a:p>
            <a:pPr lvl="1"/>
            <a:endParaRPr lang="en-US" sz="1600" dirty="0"/>
          </a:p>
          <a:p>
            <a:pPr marL="285750" indent="-285750">
              <a:buFont typeface="Arial"/>
              <a:buChar char="•"/>
            </a:pPr>
            <a:r>
              <a:rPr lang="en-US" sz="1600" b="1" dirty="0"/>
              <a:t>PERT Review Booklet for Mathematics:</a:t>
            </a:r>
          </a:p>
          <a:p>
            <a:pPr lvl="1"/>
            <a:r>
              <a:rPr lang="en-US" sz="1600" dirty="0">
                <a:hlinkClick r:id="rId8"/>
              </a:rPr>
              <a:t>https://valenciacollege.edu/students/assessments/documents/PERTmathbookletUPDATE.pdf</a:t>
            </a:r>
            <a:endParaRPr lang="en-US" sz="1600" dirty="0"/>
          </a:p>
          <a:p>
            <a:pPr lvl="1"/>
            <a:endParaRPr lang="en-US" sz="1600" dirty="0"/>
          </a:p>
          <a:p>
            <a:pPr marL="285750" indent="-285750">
              <a:buFont typeface="Arial"/>
              <a:buChar char="•"/>
            </a:pPr>
            <a:endParaRPr lang="en-US" sz="1600" dirty="0"/>
          </a:p>
          <a:p>
            <a:pPr marL="285750" indent="-285750">
              <a:buFont typeface="Arial"/>
              <a:buChar char="•"/>
            </a:pPr>
            <a:endParaRPr lang="en-US" sz="1600" dirty="0"/>
          </a:p>
        </p:txBody>
      </p:sp>
      <p:sp>
        <p:nvSpPr>
          <p:cNvPr id="5" name="TextBox 4"/>
          <p:cNvSpPr txBox="1"/>
          <p:nvPr/>
        </p:nvSpPr>
        <p:spPr>
          <a:xfrm>
            <a:off x="0" y="391298"/>
            <a:ext cx="9144000" cy="553998"/>
          </a:xfrm>
          <a:prstGeom prst="rect">
            <a:avLst/>
          </a:prstGeom>
          <a:noFill/>
        </p:spPr>
        <p:txBody>
          <a:bodyPr wrap="square" rtlCol="0">
            <a:spAutoFit/>
          </a:bodyPr>
          <a:lstStyle/>
          <a:p>
            <a:pPr algn="ctr"/>
            <a:r>
              <a:rPr lang="en-US" sz="3000" b="1" dirty="0"/>
              <a:t>USEFUL RESOURCES</a:t>
            </a:r>
          </a:p>
        </p:txBody>
      </p:sp>
    </p:spTree>
    <p:extLst>
      <p:ext uri="{BB962C8B-B14F-4D97-AF65-F5344CB8AC3E}">
        <p14:creationId xmlns:p14="http://schemas.microsoft.com/office/powerpoint/2010/main" val="309605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33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818741" y="427786"/>
            <a:ext cx="7819811" cy="553998"/>
          </a:xfrm>
          <a:prstGeom prst="rect">
            <a:avLst/>
          </a:prstGeom>
          <a:noFill/>
        </p:spPr>
        <p:txBody>
          <a:bodyPr wrap="square" rtlCol="0">
            <a:spAutoFit/>
          </a:bodyPr>
          <a:lstStyle/>
          <a:p>
            <a:r>
              <a:rPr lang="en-US" sz="3000" b="1" dirty="0">
                <a:solidFill>
                  <a:srgbClr val="3366FF"/>
                </a:solidFill>
              </a:rPr>
              <a:t>Applying to PHSC as a Dual Enrollment Student:</a:t>
            </a:r>
          </a:p>
        </p:txBody>
      </p:sp>
      <p:sp>
        <p:nvSpPr>
          <p:cNvPr id="3" name="TextBox 2"/>
          <p:cNvSpPr txBox="1"/>
          <p:nvPr/>
        </p:nvSpPr>
        <p:spPr>
          <a:xfrm>
            <a:off x="1152920" y="1131690"/>
            <a:ext cx="7485631" cy="5632311"/>
          </a:xfrm>
          <a:prstGeom prst="rect">
            <a:avLst/>
          </a:prstGeom>
          <a:noFill/>
        </p:spPr>
        <p:txBody>
          <a:bodyPr wrap="square" rtlCol="0">
            <a:spAutoFit/>
          </a:bodyPr>
          <a:lstStyle/>
          <a:p>
            <a:pPr marL="285750" indent="-285750">
              <a:spcAft>
                <a:spcPts val="400"/>
              </a:spcAft>
              <a:buFont typeface="Arial"/>
              <a:buChar char="•"/>
            </a:pPr>
            <a:r>
              <a:rPr lang="en-US" sz="2000" b="1" dirty="0"/>
              <a:t>Complete the online application.</a:t>
            </a:r>
          </a:p>
          <a:p>
            <a:pPr marL="742950" lvl="1" indent="-285750">
              <a:spcAft>
                <a:spcPts val="400"/>
              </a:spcAft>
              <a:buFont typeface="Courier New"/>
              <a:buChar char="o"/>
            </a:pPr>
            <a:r>
              <a:rPr lang="en-US" b="1" dirty="0"/>
              <a:t>New</a:t>
            </a:r>
            <a:r>
              <a:rPr lang="en-US" dirty="0"/>
              <a:t> dual enrollment students must complete the online application.</a:t>
            </a:r>
          </a:p>
          <a:p>
            <a:pPr marL="742950" lvl="1" indent="-285750">
              <a:spcAft>
                <a:spcPts val="400"/>
              </a:spcAft>
              <a:buFont typeface="Courier New"/>
              <a:buChar char="o"/>
            </a:pPr>
            <a:r>
              <a:rPr lang="en-US" b="1" dirty="0"/>
              <a:t>Previous</a:t>
            </a:r>
            <a:r>
              <a:rPr lang="en-US" dirty="0"/>
              <a:t> dual enrollment students who were not enrolled in the last 12 months must complete an online application.</a:t>
            </a:r>
          </a:p>
          <a:p>
            <a:pPr marL="742950" lvl="1" indent="-285750">
              <a:spcAft>
                <a:spcPts val="400"/>
              </a:spcAft>
              <a:buFont typeface="Courier New"/>
              <a:buChar char="o"/>
            </a:pPr>
            <a:r>
              <a:rPr lang="en-US" dirty="0"/>
              <a:t>Application: </a:t>
            </a:r>
            <a:r>
              <a:rPr lang="en-US" u="sng" dirty="0">
                <a:hlinkClick r:id="rId2"/>
              </a:rPr>
              <a:t>https://cpnta.phsc.edu/csrs/(S(5mbcbqz5oojuiuivg4zhlrng))/english/webon.aspx</a:t>
            </a:r>
            <a:endParaRPr lang="en-US" u="sng" dirty="0"/>
          </a:p>
          <a:p>
            <a:pPr marL="742950" lvl="1" indent="-285750">
              <a:spcAft>
                <a:spcPts val="400"/>
              </a:spcAft>
              <a:buFont typeface="Courier New"/>
              <a:buChar char="o"/>
            </a:pPr>
            <a:r>
              <a:rPr lang="en-US" dirty="0"/>
              <a:t>Make sure that you write down the information that you use to apply as you will need that later to access your account.</a:t>
            </a:r>
          </a:p>
          <a:p>
            <a:pPr marL="285750" indent="-285750">
              <a:spcAft>
                <a:spcPts val="400"/>
              </a:spcAft>
              <a:buFont typeface="Arial"/>
              <a:buChar char="•"/>
            </a:pPr>
            <a:r>
              <a:rPr lang="en-US" sz="2000" b="1" dirty="0"/>
              <a:t>Take the PERT (Postsecondary Education Readiness Test) at either ZHS or PHSC, or students can provide approved SAT/ACT scores.</a:t>
            </a:r>
          </a:p>
          <a:p>
            <a:pPr marL="742950" lvl="1" indent="-285750">
              <a:spcAft>
                <a:spcPts val="400"/>
              </a:spcAft>
              <a:buFont typeface="Courier New"/>
              <a:buChar char="o"/>
            </a:pPr>
            <a:r>
              <a:rPr lang="en-US" dirty="0"/>
              <a:t>To take the PERT test at ZHS, sign up on the ZHS school website under the “Students” tab.</a:t>
            </a:r>
          </a:p>
          <a:p>
            <a:pPr marL="742950" lvl="1" indent="-285750">
              <a:spcAft>
                <a:spcPts val="400"/>
              </a:spcAft>
              <a:buFont typeface="Courier New"/>
              <a:buChar char="o"/>
            </a:pPr>
            <a:r>
              <a:rPr lang="en-US" dirty="0"/>
              <a:t>For testing hours/locations at PHSC: </a:t>
            </a:r>
            <a:r>
              <a:rPr lang="en-US" dirty="0">
                <a:hlinkClick r:id="rId3"/>
              </a:rPr>
              <a:t>https://testing.phsc.edu/exam/common/pert</a:t>
            </a:r>
            <a:endParaRPr lang="en-US" dirty="0"/>
          </a:p>
          <a:p>
            <a:pPr marL="1200150" lvl="2" indent="-285750">
              <a:spcAft>
                <a:spcPts val="400"/>
              </a:spcAft>
              <a:buFont typeface="Courier New"/>
              <a:buChar char="o"/>
            </a:pPr>
            <a:r>
              <a:rPr lang="en-US" dirty="0"/>
              <a:t>After taking the test at PHSC, bring PERT scores to the school counselor.</a:t>
            </a:r>
          </a:p>
          <a:p>
            <a:pPr lvl="1"/>
            <a:endParaRPr lang="en-US" dirty="0"/>
          </a:p>
        </p:txBody>
      </p:sp>
    </p:spTree>
    <p:extLst>
      <p:ext uri="{BB962C8B-B14F-4D97-AF65-F5344CB8AC3E}">
        <p14:creationId xmlns:p14="http://schemas.microsoft.com/office/powerpoint/2010/main" val="96961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107874" cy="6858000"/>
          </a:xfrm>
          <a:prstGeom prst="rect">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TextBox 7"/>
          <p:cNvSpPr txBox="1"/>
          <p:nvPr/>
        </p:nvSpPr>
        <p:spPr>
          <a:xfrm>
            <a:off x="152400" y="1940513"/>
            <a:ext cx="2064989" cy="3170099"/>
          </a:xfrm>
          <a:prstGeom prst="rect">
            <a:avLst/>
          </a:prstGeom>
          <a:noFill/>
        </p:spPr>
        <p:txBody>
          <a:bodyPr wrap="none" rtlCol="0">
            <a:spAutoFit/>
          </a:bodyPr>
          <a:lstStyle/>
          <a:p>
            <a:r>
              <a:rPr lang="en-US" sz="20000" b="1" dirty="0">
                <a:solidFill>
                  <a:schemeClr val="bg1"/>
                </a:solidFill>
              </a:rPr>
              <a:t> 4</a:t>
            </a:r>
          </a:p>
        </p:txBody>
      </p:sp>
      <p:sp>
        <p:nvSpPr>
          <p:cNvPr id="9" name="TextBox 8"/>
          <p:cNvSpPr txBox="1"/>
          <p:nvPr/>
        </p:nvSpPr>
        <p:spPr>
          <a:xfrm>
            <a:off x="202527" y="1415807"/>
            <a:ext cx="2638003" cy="1446550"/>
          </a:xfrm>
          <a:prstGeom prst="rect">
            <a:avLst/>
          </a:prstGeom>
          <a:noFill/>
        </p:spPr>
        <p:txBody>
          <a:bodyPr wrap="square" rtlCol="0">
            <a:spAutoFit/>
          </a:bodyPr>
          <a:lstStyle/>
          <a:p>
            <a:pPr algn="ctr"/>
            <a:r>
              <a:rPr lang="en-US" sz="8800" b="1" dirty="0">
                <a:solidFill>
                  <a:srgbClr val="FFFFFF"/>
                </a:solidFill>
              </a:rPr>
              <a:t>STEP</a:t>
            </a:r>
          </a:p>
        </p:txBody>
      </p:sp>
      <p:sp>
        <p:nvSpPr>
          <p:cNvPr id="10" name="TextBox 9"/>
          <p:cNvSpPr txBox="1"/>
          <p:nvPr/>
        </p:nvSpPr>
        <p:spPr>
          <a:xfrm>
            <a:off x="3391146" y="1215246"/>
            <a:ext cx="5289963" cy="3785652"/>
          </a:xfrm>
          <a:prstGeom prst="rect">
            <a:avLst/>
          </a:prstGeom>
          <a:noFill/>
        </p:spPr>
        <p:txBody>
          <a:bodyPr wrap="square" rtlCol="0">
            <a:spAutoFit/>
          </a:bodyPr>
          <a:lstStyle/>
          <a:p>
            <a:r>
              <a:rPr lang="en-US" sz="6000" b="1" dirty="0">
                <a:solidFill>
                  <a:srgbClr val="FF6600"/>
                </a:solidFill>
              </a:rPr>
              <a:t>Student Identifies Potential DE Courses</a:t>
            </a:r>
          </a:p>
        </p:txBody>
      </p:sp>
    </p:spTree>
    <p:extLst>
      <p:ext uri="{BB962C8B-B14F-4D97-AF65-F5344CB8AC3E}">
        <p14:creationId xmlns:p14="http://schemas.microsoft.com/office/powerpoint/2010/main" val="429442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18741" y="427786"/>
            <a:ext cx="7819811" cy="1015663"/>
          </a:xfrm>
          <a:prstGeom prst="rect">
            <a:avLst/>
          </a:prstGeom>
          <a:noFill/>
        </p:spPr>
        <p:txBody>
          <a:bodyPr wrap="square" rtlCol="0">
            <a:spAutoFit/>
          </a:bodyPr>
          <a:lstStyle/>
          <a:p>
            <a:r>
              <a:rPr lang="en-US" sz="3000" b="1" dirty="0">
                <a:solidFill>
                  <a:srgbClr val="FF6600"/>
                </a:solidFill>
              </a:rPr>
              <a:t>Important reminders when planning for the courses you want to take:</a:t>
            </a:r>
          </a:p>
        </p:txBody>
      </p:sp>
      <p:sp>
        <p:nvSpPr>
          <p:cNvPr id="3" name="Rectangle 2"/>
          <p:cNvSpPr/>
          <p:nvPr/>
        </p:nvSpPr>
        <p:spPr>
          <a:xfrm>
            <a:off x="969072" y="2060268"/>
            <a:ext cx="7465666" cy="4401205"/>
          </a:xfrm>
          <a:prstGeom prst="rect">
            <a:avLst/>
          </a:prstGeom>
        </p:spPr>
        <p:txBody>
          <a:bodyPr wrap="square">
            <a:spAutoFit/>
          </a:bodyPr>
          <a:lstStyle/>
          <a:p>
            <a:pPr marL="285750" indent="-285750">
              <a:buFont typeface="Arial"/>
              <a:buChar char="•"/>
            </a:pPr>
            <a:r>
              <a:rPr lang="en-US" sz="2000" b="1" dirty="0"/>
              <a:t>11</a:t>
            </a:r>
            <a:r>
              <a:rPr lang="en-US" sz="2000" b="1" baseline="30000" dirty="0"/>
              <a:t>th</a:t>
            </a:r>
            <a:r>
              <a:rPr lang="en-US" sz="2000" b="1" dirty="0"/>
              <a:t> and 12</a:t>
            </a:r>
            <a:r>
              <a:rPr lang="en-US" sz="2000" b="1" baseline="30000" dirty="0"/>
              <a:t>th</a:t>
            </a:r>
            <a:r>
              <a:rPr lang="en-US" sz="2000" b="1" dirty="0"/>
              <a:t> grade students: </a:t>
            </a:r>
          </a:p>
          <a:p>
            <a:pPr marL="742950" lvl="1" indent="-285750">
              <a:buFont typeface="Arial"/>
              <a:buChar char="•"/>
            </a:pPr>
            <a:r>
              <a:rPr lang="en-US" sz="2000" dirty="0"/>
              <a:t>16 credit hours is the maximum number of hours that can be accessed through DE during the </a:t>
            </a:r>
            <a:r>
              <a:rPr lang="en-US" sz="2000" b="1" dirty="0"/>
              <a:t>Fall</a:t>
            </a:r>
            <a:r>
              <a:rPr lang="en-US" sz="2000" dirty="0"/>
              <a:t> and </a:t>
            </a:r>
            <a:r>
              <a:rPr lang="en-US" sz="2000" b="1" dirty="0"/>
              <a:t>Spring</a:t>
            </a:r>
            <a:r>
              <a:rPr lang="en-US" sz="2000" dirty="0"/>
              <a:t> terms.</a:t>
            </a:r>
          </a:p>
          <a:p>
            <a:pPr marL="742950" lvl="1" indent="-285750">
              <a:buFont typeface="Arial"/>
              <a:buChar char="•"/>
            </a:pPr>
            <a:r>
              <a:rPr lang="en-US" sz="2000" dirty="0"/>
              <a:t>7 credit hours is the maximum number of hours that can be accessed through DE during the </a:t>
            </a:r>
            <a:r>
              <a:rPr lang="en-US" sz="2000" b="1" dirty="0"/>
              <a:t>Summer</a:t>
            </a:r>
            <a:r>
              <a:rPr lang="en-US" sz="2000" dirty="0"/>
              <a:t> term.</a:t>
            </a:r>
          </a:p>
          <a:p>
            <a:pPr marL="285750" indent="-285750">
              <a:buFont typeface="Arial"/>
              <a:buChar char="•"/>
            </a:pPr>
            <a:endParaRPr lang="en-US" sz="2000" dirty="0"/>
          </a:p>
          <a:p>
            <a:pPr marL="285750" indent="-285750">
              <a:buFont typeface="Arial"/>
              <a:buChar char="•"/>
            </a:pPr>
            <a:r>
              <a:rPr lang="en-US" sz="2000" b="1" dirty="0"/>
              <a:t>10</a:t>
            </a:r>
            <a:r>
              <a:rPr lang="en-US" sz="2000" b="1" baseline="30000" dirty="0"/>
              <a:t>th</a:t>
            </a:r>
            <a:r>
              <a:rPr lang="en-US" sz="2000" b="1" dirty="0"/>
              <a:t> grade students </a:t>
            </a:r>
            <a:r>
              <a:rPr lang="en-US" sz="2000" dirty="0"/>
              <a:t>can only access up to 7 credit hours per semester on the through PHSC, the rest must be taken at the High School Campus (if available) or through Pasco </a:t>
            </a:r>
            <a:r>
              <a:rPr lang="en-US" sz="2000" dirty="0" err="1"/>
              <a:t>eSchool</a:t>
            </a:r>
            <a:r>
              <a:rPr lang="en-US" sz="2000" dirty="0"/>
              <a:t>.</a:t>
            </a:r>
          </a:p>
          <a:p>
            <a:pPr marL="285750" indent="-285750">
              <a:buFont typeface="Arial"/>
              <a:buChar char="•"/>
            </a:pPr>
            <a:endParaRPr lang="en-US" sz="2000" dirty="0"/>
          </a:p>
          <a:p>
            <a:pPr marL="285750" indent="-285750">
              <a:buFont typeface="Arial"/>
              <a:buChar char="•"/>
            </a:pPr>
            <a:r>
              <a:rPr lang="en-US" sz="2000" b="1" i="0" dirty="0">
                <a:solidFill>
                  <a:srgbClr val="212529"/>
                </a:solidFill>
                <a:effectLst/>
              </a:rPr>
              <a:t>9</a:t>
            </a:r>
            <a:r>
              <a:rPr lang="en-US" sz="2000" b="1" i="0" baseline="30000" dirty="0">
                <a:solidFill>
                  <a:srgbClr val="212529"/>
                </a:solidFill>
                <a:effectLst/>
              </a:rPr>
              <a:t>th</a:t>
            </a:r>
            <a:r>
              <a:rPr lang="en-US" sz="2000" b="1" i="0" dirty="0">
                <a:solidFill>
                  <a:srgbClr val="212529"/>
                </a:solidFill>
                <a:effectLst/>
              </a:rPr>
              <a:t> grade DE students </a:t>
            </a:r>
            <a:r>
              <a:rPr lang="en-US" sz="2000" b="0" i="0" dirty="0">
                <a:solidFill>
                  <a:srgbClr val="212529"/>
                </a:solidFill>
                <a:effectLst/>
              </a:rPr>
              <a:t>may enroll in no more than 3 credit hours online or on the High School campus ONLY.</a:t>
            </a:r>
          </a:p>
          <a:p>
            <a:pPr marL="285750" indent="-285750">
              <a:buFont typeface="Arial"/>
              <a:buChar char="•"/>
            </a:pPr>
            <a:endParaRPr lang="en-US" sz="2000" dirty="0"/>
          </a:p>
          <a:p>
            <a:endParaRPr lang="en-US" sz="2000" dirty="0"/>
          </a:p>
        </p:txBody>
      </p:sp>
    </p:spTree>
    <p:extLst>
      <p:ext uri="{BB962C8B-B14F-4D97-AF65-F5344CB8AC3E}">
        <p14:creationId xmlns:p14="http://schemas.microsoft.com/office/powerpoint/2010/main" val="109783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8741" y="177106"/>
            <a:ext cx="7819811" cy="1477328"/>
          </a:xfrm>
          <a:prstGeom prst="rect">
            <a:avLst/>
          </a:prstGeom>
          <a:noFill/>
        </p:spPr>
        <p:txBody>
          <a:bodyPr wrap="square" rtlCol="0">
            <a:spAutoFit/>
          </a:bodyPr>
          <a:lstStyle/>
          <a:p>
            <a:r>
              <a:rPr lang="en-US" sz="3000" b="1" dirty="0">
                <a:solidFill>
                  <a:srgbClr val="FF6600"/>
                </a:solidFill>
              </a:rPr>
              <a:t>To search for available classes at PHSC, go to the PHSC website and click “Quick Links” then “Course Schedule”</a:t>
            </a:r>
          </a:p>
        </p:txBody>
      </p:sp>
      <p:pic>
        <p:nvPicPr>
          <p:cNvPr id="6" name="Picture 5" descr="A picture containing graphical user interface&#10;&#10;Description automatically generated">
            <a:extLst>
              <a:ext uri="{FF2B5EF4-FFF2-40B4-BE49-F238E27FC236}">
                <a16:creationId xmlns:a16="http://schemas.microsoft.com/office/drawing/2014/main" id="{A5E5B280-72CE-1698-C16C-610D0E4436CA}"/>
              </a:ext>
            </a:extLst>
          </p:cNvPr>
          <p:cNvPicPr>
            <a:picLocks noChangeAspect="1"/>
          </p:cNvPicPr>
          <p:nvPr/>
        </p:nvPicPr>
        <p:blipFill>
          <a:blip r:embed="rId2"/>
          <a:stretch>
            <a:fillRect/>
          </a:stretch>
        </p:blipFill>
        <p:spPr>
          <a:xfrm>
            <a:off x="873452" y="1595960"/>
            <a:ext cx="7397095" cy="1173661"/>
          </a:xfrm>
          <a:prstGeom prst="rect">
            <a:avLst/>
          </a:prstGeom>
        </p:spPr>
      </p:pic>
      <p:sp>
        <p:nvSpPr>
          <p:cNvPr id="2" name="Donut 1"/>
          <p:cNvSpPr/>
          <p:nvPr/>
        </p:nvSpPr>
        <p:spPr>
          <a:xfrm>
            <a:off x="7330050" y="1654434"/>
            <a:ext cx="1286593" cy="606343"/>
          </a:xfrm>
          <a:prstGeom prst="donut">
            <a:avLst>
              <a:gd name="adj" fmla="val 11182"/>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wn Arrow 6"/>
          <p:cNvSpPr/>
          <p:nvPr/>
        </p:nvSpPr>
        <p:spPr>
          <a:xfrm>
            <a:off x="7770198" y="854997"/>
            <a:ext cx="401016" cy="768731"/>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table&#10;&#10;Description automatically generated">
            <a:extLst>
              <a:ext uri="{FF2B5EF4-FFF2-40B4-BE49-F238E27FC236}">
                <a16:creationId xmlns:a16="http://schemas.microsoft.com/office/drawing/2014/main" id="{D706D91F-7037-9FD7-3C03-EDEC3450285C}"/>
              </a:ext>
            </a:extLst>
          </p:cNvPr>
          <p:cNvPicPr>
            <a:picLocks noChangeAspect="1"/>
          </p:cNvPicPr>
          <p:nvPr/>
        </p:nvPicPr>
        <p:blipFill>
          <a:blip r:embed="rId3"/>
          <a:stretch>
            <a:fillRect/>
          </a:stretch>
        </p:blipFill>
        <p:spPr>
          <a:xfrm>
            <a:off x="4144642" y="2877300"/>
            <a:ext cx="1812275" cy="3803594"/>
          </a:xfrm>
          <a:prstGeom prst="rect">
            <a:avLst/>
          </a:prstGeom>
          <a:ln>
            <a:solidFill>
              <a:schemeClr val="tx1"/>
            </a:solidFill>
          </a:ln>
        </p:spPr>
      </p:pic>
      <p:pic>
        <p:nvPicPr>
          <p:cNvPr id="11" name="Picture 10">
            <a:extLst>
              <a:ext uri="{FF2B5EF4-FFF2-40B4-BE49-F238E27FC236}">
                <a16:creationId xmlns:a16="http://schemas.microsoft.com/office/drawing/2014/main" id="{842C70A4-EBA6-DE21-9B5E-23A8CAE0CE06}"/>
              </a:ext>
            </a:extLst>
          </p:cNvPr>
          <p:cNvPicPr>
            <a:picLocks noChangeAspect="1"/>
          </p:cNvPicPr>
          <p:nvPr/>
        </p:nvPicPr>
        <p:blipFill>
          <a:blip r:embed="rId4"/>
          <a:stretch>
            <a:fillRect/>
          </a:stretch>
        </p:blipFill>
        <p:spPr>
          <a:xfrm>
            <a:off x="4104685" y="6150804"/>
            <a:ext cx="1248048" cy="637769"/>
          </a:xfrm>
          <a:prstGeom prst="rect">
            <a:avLst/>
          </a:prstGeom>
        </p:spPr>
      </p:pic>
      <p:pic>
        <p:nvPicPr>
          <p:cNvPr id="12" name="Picture 11">
            <a:extLst>
              <a:ext uri="{FF2B5EF4-FFF2-40B4-BE49-F238E27FC236}">
                <a16:creationId xmlns:a16="http://schemas.microsoft.com/office/drawing/2014/main" id="{E976A0B8-A079-1C97-208E-3CE61045C1BC}"/>
              </a:ext>
            </a:extLst>
          </p:cNvPr>
          <p:cNvPicPr>
            <a:picLocks noChangeAspect="1"/>
          </p:cNvPicPr>
          <p:nvPr/>
        </p:nvPicPr>
        <p:blipFill>
          <a:blip r:embed="rId5"/>
          <a:stretch>
            <a:fillRect/>
          </a:stretch>
        </p:blipFill>
        <p:spPr>
          <a:xfrm rot="16200000">
            <a:off x="3398846" y="6036834"/>
            <a:ext cx="506012" cy="865707"/>
          </a:xfrm>
          <a:prstGeom prst="rect">
            <a:avLst/>
          </a:prstGeom>
        </p:spPr>
      </p:pic>
    </p:spTree>
    <p:extLst>
      <p:ext uri="{BB962C8B-B14F-4D97-AF65-F5344CB8AC3E}">
        <p14:creationId xmlns:p14="http://schemas.microsoft.com/office/powerpoint/2010/main" val="5367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18741" y="177106"/>
            <a:ext cx="7819811" cy="553998"/>
          </a:xfrm>
          <a:prstGeom prst="rect">
            <a:avLst/>
          </a:prstGeom>
          <a:noFill/>
        </p:spPr>
        <p:txBody>
          <a:bodyPr wrap="square" rtlCol="0">
            <a:spAutoFit/>
          </a:bodyPr>
          <a:lstStyle/>
          <a:p>
            <a:r>
              <a:rPr lang="en-US" sz="3000" b="1" dirty="0">
                <a:solidFill>
                  <a:srgbClr val="FF6600"/>
                </a:solidFill>
              </a:rPr>
              <a:t>Find the PHSC course # and name.</a:t>
            </a:r>
          </a:p>
        </p:txBody>
      </p:sp>
      <p:sp>
        <p:nvSpPr>
          <p:cNvPr id="9" name="TextBox 8"/>
          <p:cNvSpPr txBox="1"/>
          <p:nvPr/>
        </p:nvSpPr>
        <p:spPr>
          <a:xfrm>
            <a:off x="969081" y="587745"/>
            <a:ext cx="8077265" cy="2677656"/>
          </a:xfrm>
          <a:prstGeom prst="rect">
            <a:avLst/>
          </a:prstGeom>
          <a:noFill/>
        </p:spPr>
        <p:txBody>
          <a:bodyPr wrap="square" rtlCol="0">
            <a:spAutoFit/>
          </a:bodyPr>
          <a:lstStyle/>
          <a:p>
            <a:endParaRPr lang="en-US" sz="800" dirty="0"/>
          </a:p>
          <a:p>
            <a:pPr marL="342900" indent="-342900">
              <a:spcAft>
                <a:spcPts val="600"/>
              </a:spcAft>
              <a:buFont typeface="Arial"/>
              <a:buChar char="•"/>
            </a:pPr>
            <a:r>
              <a:rPr lang="en-US" sz="2000" dirty="0"/>
              <a:t>Choose </a:t>
            </a:r>
            <a:r>
              <a:rPr lang="en-US" sz="2000" b="1" dirty="0"/>
              <a:t>Spring Term 2023 </a:t>
            </a:r>
            <a:r>
              <a:rPr lang="en-US" sz="2000" dirty="0"/>
              <a:t>for the </a:t>
            </a:r>
            <a:r>
              <a:rPr lang="en-US" sz="2000" b="1" dirty="0"/>
              <a:t>FULL 15 WEEKS </a:t>
            </a:r>
            <a:r>
              <a:rPr lang="en-US" sz="2000" dirty="0"/>
              <a:t>only!</a:t>
            </a:r>
          </a:p>
          <a:p>
            <a:pPr marL="342900" indent="-342900">
              <a:spcAft>
                <a:spcPts val="600"/>
              </a:spcAft>
              <a:buFont typeface="Arial"/>
              <a:buChar char="•"/>
            </a:pPr>
            <a:r>
              <a:rPr lang="en-US" sz="2000" dirty="0"/>
              <a:t>Identify the Course Name and Course Number for the courses you want.</a:t>
            </a:r>
          </a:p>
          <a:p>
            <a:pPr marL="342900" indent="-342900">
              <a:spcAft>
                <a:spcPts val="600"/>
              </a:spcAft>
              <a:buFont typeface="Arial"/>
              <a:buChar char="•"/>
            </a:pPr>
            <a:r>
              <a:rPr lang="en-US" sz="2000" dirty="0"/>
              <a:t>Make note of the course location and how the course will be taken: Online, PHSC campus, etc.</a:t>
            </a:r>
          </a:p>
          <a:p>
            <a:pPr marL="800100" lvl="1" indent="-342900">
              <a:spcAft>
                <a:spcPts val="600"/>
              </a:spcAft>
              <a:buFont typeface="Arial"/>
              <a:buChar char="•"/>
            </a:pPr>
            <a:r>
              <a:rPr lang="en-US" sz="2000" i="1" dirty="0"/>
              <a:t>NOTE: DE Courses offered on ZHS Campus or through Pasco </a:t>
            </a:r>
            <a:r>
              <a:rPr lang="en-US" sz="2000" i="1" dirty="0" err="1"/>
              <a:t>eSchool</a:t>
            </a:r>
            <a:r>
              <a:rPr lang="en-US" sz="2000" i="1" dirty="0"/>
              <a:t> will not be listed on PHSC website.</a:t>
            </a:r>
          </a:p>
          <a:p>
            <a:pPr marL="342900" indent="-342900">
              <a:buFont typeface="Arial"/>
              <a:buChar char="•"/>
            </a:pPr>
            <a:r>
              <a:rPr lang="en-US" sz="2000" dirty="0"/>
              <a:t>Ensure that you meet any prerequisites needed to take the course.</a:t>
            </a:r>
          </a:p>
        </p:txBody>
      </p:sp>
      <p:pic>
        <p:nvPicPr>
          <p:cNvPr id="8" name="Picture 7" descr="A screenshot of a computer&#10;&#10;Description automatically generated">
            <a:extLst>
              <a:ext uri="{FF2B5EF4-FFF2-40B4-BE49-F238E27FC236}">
                <a16:creationId xmlns:a16="http://schemas.microsoft.com/office/drawing/2014/main" id="{1F7B97EE-67A9-3B91-3C1E-F67A3E769F98}"/>
              </a:ext>
            </a:extLst>
          </p:cNvPr>
          <p:cNvPicPr>
            <a:picLocks noChangeAspect="1"/>
          </p:cNvPicPr>
          <p:nvPr/>
        </p:nvPicPr>
        <p:blipFill>
          <a:blip r:embed="rId2"/>
          <a:stretch>
            <a:fillRect/>
          </a:stretch>
        </p:blipFill>
        <p:spPr>
          <a:xfrm>
            <a:off x="1253176" y="3539108"/>
            <a:ext cx="7612438" cy="3057002"/>
          </a:xfrm>
          <a:prstGeom prst="rect">
            <a:avLst/>
          </a:prstGeom>
        </p:spPr>
      </p:pic>
      <p:sp>
        <p:nvSpPr>
          <p:cNvPr id="6" name="Donut 5"/>
          <p:cNvSpPr/>
          <p:nvPr/>
        </p:nvSpPr>
        <p:spPr>
          <a:xfrm>
            <a:off x="1253176" y="5487383"/>
            <a:ext cx="1793771" cy="654111"/>
          </a:xfrm>
          <a:prstGeom prst="donut">
            <a:avLst>
              <a:gd name="adj" fmla="val 11182"/>
            </a:avLst>
          </a:prstGeom>
          <a:solidFill>
            <a:srgbClr val="FF6600"/>
          </a:solidFill>
          <a:ln w="3175" cmpd="sng">
            <a:solidFill>
              <a:srgbClr val="FF6600"/>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extLst>
              <a:ext uri="{FF2B5EF4-FFF2-40B4-BE49-F238E27FC236}">
                <a16:creationId xmlns:a16="http://schemas.microsoft.com/office/drawing/2014/main" id="{72B3E9E5-2771-9483-2CB4-67A79A1484EF}"/>
              </a:ext>
            </a:extLst>
          </p:cNvPr>
          <p:cNvPicPr>
            <a:picLocks noChangeAspect="1"/>
          </p:cNvPicPr>
          <p:nvPr/>
        </p:nvPicPr>
        <p:blipFill>
          <a:blip r:embed="rId3"/>
          <a:stretch>
            <a:fillRect/>
          </a:stretch>
        </p:blipFill>
        <p:spPr>
          <a:xfrm>
            <a:off x="7265626" y="3412479"/>
            <a:ext cx="506012" cy="865707"/>
          </a:xfrm>
          <a:prstGeom prst="rect">
            <a:avLst/>
          </a:prstGeom>
        </p:spPr>
      </p:pic>
      <p:sp>
        <p:nvSpPr>
          <p:cNvPr id="11" name="Down Arrow 6">
            <a:extLst>
              <a:ext uri="{FF2B5EF4-FFF2-40B4-BE49-F238E27FC236}">
                <a16:creationId xmlns:a16="http://schemas.microsoft.com/office/drawing/2014/main" id="{92405C1B-0F58-0669-3AF9-D6FE089C3DEB}"/>
              </a:ext>
            </a:extLst>
          </p:cNvPr>
          <p:cNvSpPr/>
          <p:nvPr/>
        </p:nvSpPr>
        <p:spPr>
          <a:xfrm>
            <a:off x="6882366" y="3427195"/>
            <a:ext cx="401016" cy="768731"/>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6">
            <a:extLst>
              <a:ext uri="{FF2B5EF4-FFF2-40B4-BE49-F238E27FC236}">
                <a16:creationId xmlns:a16="http://schemas.microsoft.com/office/drawing/2014/main" id="{6B34BD6F-73D6-1705-9516-8366B981F109}"/>
              </a:ext>
            </a:extLst>
          </p:cNvPr>
          <p:cNvSpPr/>
          <p:nvPr/>
        </p:nvSpPr>
        <p:spPr>
          <a:xfrm rot="18715635">
            <a:off x="868009" y="4919596"/>
            <a:ext cx="401016" cy="768731"/>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6">
            <a:extLst>
              <a:ext uri="{FF2B5EF4-FFF2-40B4-BE49-F238E27FC236}">
                <a16:creationId xmlns:a16="http://schemas.microsoft.com/office/drawing/2014/main" id="{1BE33279-35DF-790B-E607-E4B5CD8F7AB1}"/>
              </a:ext>
            </a:extLst>
          </p:cNvPr>
          <p:cNvSpPr/>
          <p:nvPr/>
        </p:nvSpPr>
        <p:spPr>
          <a:xfrm>
            <a:off x="4460242" y="3427195"/>
            <a:ext cx="401016" cy="768731"/>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6">
            <a:extLst>
              <a:ext uri="{FF2B5EF4-FFF2-40B4-BE49-F238E27FC236}">
                <a16:creationId xmlns:a16="http://schemas.microsoft.com/office/drawing/2014/main" id="{AE40008D-3A1F-8531-9B54-24A894660EAC}"/>
              </a:ext>
            </a:extLst>
          </p:cNvPr>
          <p:cNvSpPr/>
          <p:nvPr/>
        </p:nvSpPr>
        <p:spPr>
          <a:xfrm>
            <a:off x="4049595" y="3427195"/>
            <a:ext cx="401016" cy="768731"/>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44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68106" cy="6858000"/>
          </a:xfrm>
          <a:prstGeom prst="rect">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18741" y="427786"/>
            <a:ext cx="7819811" cy="1015663"/>
          </a:xfrm>
          <a:prstGeom prst="rect">
            <a:avLst/>
          </a:prstGeom>
          <a:noFill/>
        </p:spPr>
        <p:txBody>
          <a:bodyPr wrap="square" rtlCol="0">
            <a:spAutoFit/>
          </a:bodyPr>
          <a:lstStyle/>
          <a:p>
            <a:r>
              <a:rPr lang="en-US" sz="3000" b="1" dirty="0">
                <a:solidFill>
                  <a:srgbClr val="FF6600"/>
                </a:solidFill>
              </a:rPr>
              <a:t>DE Classes Offerings at ZHS or Pasco </a:t>
            </a:r>
            <a:r>
              <a:rPr lang="en-US" sz="3000" b="1" dirty="0" err="1">
                <a:solidFill>
                  <a:srgbClr val="FF6600"/>
                </a:solidFill>
              </a:rPr>
              <a:t>eSchool</a:t>
            </a:r>
            <a:r>
              <a:rPr lang="en-US" sz="3000" b="1" dirty="0">
                <a:solidFill>
                  <a:srgbClr val="FF6600"/>
                </a:solidFill>
              </a:rPr>
              <a:t> for the Spring Term</a:t>
            </a:r>
          </a:p>
        </p:txBody>
      </p:sp>
      <p:sp>
        <p:nvSpPr>
          <p:cNvPr id="2" name="TextBox 1"/>
          <p:cNvSpPr txBox="1"/>
          <p:nvPr/>
        </p:nvSpPr>
        <p:spPr>
          <a:xfrm>
            <a:off x="978195" y="1521655"/>
            <a:ext cx="7206411" cy="3604192"/>
          </a:xfrm>
          <a:prstGeom prst="rect">
            <a:avLst/>
          </a:prstGeom>
          <a:noFill/>
        </p:spPr>
        <p:txBody>
          <a:bodyPr wrap="square" rtlCol="0">
            <a:spAutoFit/>
          </a:bodyPr>
          <a:lstStyle/>
          <a:p>
            <a:pPr lvl="1"/>
            <a:r>
              <a:rPr lang="en-US" sz="2200" b="1" dirty="0"/>
              <a:t>Courses offered for Fall/Spring Term at ZHS: </a:t>
            </a:r>
          </a:p>
          <a:p>
            <a:pPr lvl="2"/>
            <a:r>
              <a:rPr lang="en-US" sz="2000" dirty="0"/>
              <a:t>ENC1101 English Composition I (FALL)</a:t>
            </a:r>
          </a:p>
          <a:p>
            <a:pPr lvl="2"/>
            <a:r>
              <a:rPr lang="en-US" sz="2000" dirty="0"/>
              <a:t>ENC 1102 English Composition II (SPRING)</a:t>
            </a:r>
            <a:endParaRPr lang="en-US" b="1" dirty="0"/>
          </a:p>
          <a:p>
            <a:pPr lvl="1"/>
            <a:r>
              <a:rPr lang="en-US" sz="2200" b="1" dirty="0"/>
              <a:t>Courses offered for Fall/Spring Term with Pasco </a:t>
            </a:r>
            <a:r>
              <a:rPr lang="en-US" sz="2200" b="1" dirty="0" err="1"/>
              <a:t>eSchool</a:t>
            </a:r>
            <a:r>
              <a:rPr lang="en-US" sz="2200" b="1" dirty="0"/>
              <a:t>:</a:t>
            </a:r>
          </a:p>
          <a:p>
            <a:pPr lvl="2" fontAlgn="base"/>
            <a:r>
              <a:rPr lang="en-US" sz="2000" dirty="0"/>
              <a:t>CGS1100 Computer Micro Applications</a:t>
            </a:r>
          </a:p>
          <a:p>
            <a:pPr lvl="2" fontAlgn="base"/>
            <a:r>
              <a:rPr lang="en-US" sz="2000" dirty="0"/>
              <a:t>SPC 2608 Introduction to Public Speaking</a:t>
            </a:r>
          </a:p>
          <a:p>
            <a:pPr lvl="2" fontAlgn="base"/>
            <a:r>
              <a:rPr lang="en-US" sz="2000" dirty="0"/>
              <a:t>GEB 1011 Introduction to Business</a:t>
            </a:r>
          </a:p>
          <a:p>
            <a:pPr lvl="2" fontAlgn="base"/>
            <a:r>
              <a:rPr lang="en-US" sz="2000" dirty="0"/>
              <a:t>GEB 2122 Introduction to Business and Entrepreneurship</a:t>
            </a:r>
          </a:p>
          <a:p>
            <a:pPr lvl="2" fontAlgn="base"/>
            <a:r>
              <a:rPr lang="en-US" sz="2000" dirty="0"/>
              <a:t>SPN 1120 Beginning Spanish I</a:t>
            </a:r>
          </a:p>
          <a:p>
            <a:pPr lvl="2" fontAlgn="base"/>
            <a:r>
              <a:rPr lang="en-US" sz="2000" dirty="0"/>
              <a:t>SPN 1121 Beginning Spanish II</a:t>
            </a:r>
          </a:p>
          <a:p>
            <a:pPr>
              <a:lnSpc>
                <a:spcPct val="150000"/>
              </a:lnSpc>
            </a:pPr>
            <a:endParaRPr lang="en-US" dirty="0"/>
          </a:p>
        </p:txBody>
      </p:sp>
      <p:sp>
        <p:nvSpPr>
          <p:cNvPr id="7" name="TextBox 6"/>
          <p:cNvSpPr txBox="1"/>
          <p:nvPr/>
        </p:nvSpPr>
        <p:spPr>
          <a:xfrm>
            <a:off x="994184" y="5562925"/>
            <a:ext cx="7468923" cy="984885"/>
          </a:xfrm>
          <a:prstGeom prst="rect">
            <a:avLst/>
          </a:prstGeom>
          <a:noFill/>
        </p:spPr>
        <p:txBody>
          <a:bodyPr wrap="square" rtlCol="0">
            <a:spAutoFit/>
          </a:bodyPr>
          <a:lstStyle/>
          <a:p>
            <a:r>
              <a:rPr lang="en-US" sz="2000" b="1" u="sng" dirty="0"/>
              <a:t>IMPORTANT</a:t>
            </a:r>
            <a:r>
              <a:rPr lang="en-US" sz="2000" b="1" dirty="0"/>
              <a:t>! </a:t>
            </a:r>
            <a:r>
              <a:rPr lang="en-US" sz="1900" b="1" i="1" dirty="0"/>
              <a:t>If a desired course is offered at the high school campus or online with Pasco </a:t>
            </a:r>
            <a:r>
              <a:rPr lang="en-US" sz="1900" b="1" i="1" dirty="0" err="1"/>
              <a:t>eSchool</a:t>
            </a:r>
            <a:r>
              <a:rPr lang="en-US" sz="1900" b="1" i="1" dirty="0"/>
              <a:t>, the Dual Enrollment student MUST take the course through those offerings (not PHSC online or PHSC campus).</a:t>
            </a:r>
          </a:p>
        </p:txBody>
      </p:sp>
      <p:sp>
        <p:nvSpPr>
          <p:cNvPr id="8" name="TextBox 7">
            <a:extLst>
              <a:ext uri="{FF2B5EF4-FFF2-40B4-BE49-F238E27FC236}">
                <a16:creationId xmlns:a16="http://schemas.microsoft.com/office/drawing/2014/main" id="{F9738795-0B60-5043-AEEE-26FB8EBE0A7C}"/>
              </a:ext>
            </a:extLst>
          </p:cNvPr>
          <p:cNvSpPr txBox="1"/>
          <p:nvPr/>
        </p:nvSpPr>
        <p:spPr>
          <a:xfrm>
            <a:off x="959394" y="4710348"/>
            <a:ext cx="7468923" cy="707886"/>
          </a:xfrm>
          <a:prstGeom prst="rect">
            <a:avLst/>
          </a:prstGeom>
          <a:noFill/>
        </p:spPr>
        <p:txBody>
          <a:bodyPr wrap="square" rtlCol="0">
            <a:spAutoFit/>
          </a:bodyPr>
          <a:lstStyle/>
          <a:p>
            <a:r>
              <a:rPr lang="en-US" sz="2000" b="1" dirty="0">
                <a:solidFill>
                  <a:srgbClr val="FF6600"/>
                </a:solidFill>
              </a:rPr>
              <a:t>Be sure to choose “</a:t>
            </a:r>
            <a:r>
              <a:rPr lang="en-US" sz="2000" b="1" u="sng" dirty="0">
                <a:solidFill>
                  <a:srgbClr val="FF6600"/>
                </a:solidFill>
              </a:rPr>
              <a:t>HIGH SCHOOL CAMPUS</a:t>
            </a:r>
            <a:r>
              <a:rPr lang="en-US" sz="2000" b="1" dirty="0">
                <a:solidFill>
                  <a:srgbClr val="FF6600"/>
                </a:solidFill>
              </a:rPr>
              <a:t>” when requesting any of these courses on your Dynamic Form.</a:t>
            </a:r>
          </a:p>
        </p:txBody>
      </p:sp>
    </p:spTree>
    <p:extLst>
      <p:ext uri="{BB962C8B-B14F-4D97-AF65-F5344CB8AC3E}">
        <p14:creationId xmlns:p14="http://schemas.microsoft.com/office/powerpoint/2010/main" val="642448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861BB43AA4354EBC88D0F650CEB23A" ma:contentTypeVersion="16" ma:contentTypeDescription="Create a new document." ma:contentTypeScope="" ma:versionID="dab370e5eacf4122cd0411f6b7b86b96">
  <xsd:schema xmlns:xsd="http://www.w3.org/2001/XMLSchema" xmlns:xs="http://www.w3.org/2001/XMLSchema" xmlns:p="http://schemas.microsoft.com/office/2006/metadata/properties" xmlns:ns1="http://schemas.microsoft.com/sharepoint/v3" xmlns:ns2="92f44aea-0793-4130-99f3-81cfdcd2cb51" xmlns:ns3="b75cebe1-3a5b-4639-b40e-ca68b8a4cbb5" targetNamespace="http://schemas.microsoft.com/office/2006/metadata/properties" ma:root="true" ma:fieldsID="6b86776f8cbcb96f88bd19ce36443c94" ns1:_="" ns2:_="" ns3:_="">
    <xsd:import namespace="http://schemas.microsoft.com/sharepoint/v3"/>
    <xsd:import namespace="92f44aea-0793-4130-99f3-81cfdcd2cb51"/>
    <xsd:import namespace="b75cebe1-3a5b-4639-b40e-ca68b8a4cb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CANVAS_x0020_LIVE_x0020_LINKS"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f44aea-0793-4130-99f3-81cfdcd2cb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5cebe1-3a5b-4639-b40e-ca68b8a4cb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CANVAS_x0020_LIVE_x0020_LINKS" ma:index="16" nillable="true" ma:displayName="CANVAS LIVE LINKS" ma:default="0" ma:internalName="CANVAS_x0020_LIVE_x0020_LINKS">
      <xsd:simpleType>
        <xsd:restriction base="dms:Boolea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NVAS_x0020_LIVE_x0020_LINKS xmlns="b75cebe1-3a5b-4639-b40e-ca68b8a4cbb5">false</CANVAS_x0020_LIVE_x0020_LINK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8D28C9-DB0C-4A6F-8937-2E582E5F3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f44aea-0793-4130-99f3-81cfdcd2cb51"/>
    <ds:schemaRef ds:uri="b75cebe1-3a5b-4639-b40e-ca68b8a4c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63EC80-C7FC-4530-8749-63E7474F0FF2}">
  <ds:schemaRefs>
    <ds:schemaRef ds:uri="http://schemas.microsoft.com/office/2006/metadata/properties"/>
    <ds:schemaRef ds:uri="http://schemas.microsoft.com/office/infopath/2007/PartnerControls"/>
    <ds:schemaRef ds:uri="b75cebe1-3a5b-4639-b40e-ca68b8a4cbb5"/>
    <ds:schemaRef ds:uri="http://schemas.microsoft.com/sharepoint/v3"/>
  </ds:schemaRefs>
</ds:datastoreItem>
</file>

<file path=customXml/itemProps3.xml><?xml version="1.0" encoding="utf-8"?>
<ds:datastoreItem xmlns:ds="http://schemas.openxmlformats.org/officeDocument/2006/customXml" ds:itemID="{74D11761-7158-481A-9DE5-CF900EC93F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3999</TotalTime>
  <Words>2290</Words>
  <Application>Microsoft Office PowerPoint</Application>
  <PresentationFormat>On-screen Show (4:3)</PresentationFormat>
  <Paragraphs>219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LeeAnn Berkholtz</dc:creator>
  <cp:lastModifiedBy>Jennifer A. Yonkof</cp:lastModifiedBy>
  <cp:revision>129</cp:revision>
  <cp:lastPrinted>2020-10-16T11:39:14Z</cp:lastPrinted>
  <dcterms:created xsi:type="dcterms:W3CDTF">2019-11-05T14:53:00Z</dcterms:created>
  <dcterms:modified xsi:type="dcterms:W3CDTF">2022-11-01T20:37:56Z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0x010100E5861BB43AA4354EBC88D0F650CEB23A</vt:lpwstr>
  </property>
</Properties>
</file>